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2" r:id="rId2"/>
    <p:sldMasterId id="2147483665" r:id="rId3"/>
  </p:sldMasterIdLst>
  <p:notesMasterIdLst>
    <p:notesMasterId r:id="rId71"/>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75" roundtripDataSignature="AMtx7mi1Cq5LN9khpWR3GV/fn3hKsx0bW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54"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9"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s://en.wikipedia.org/wiki/135th_meridian_west" TargetMode="External"/><Relationship Id="rId13" Type="http://schemas.openxmlformats.org/officeDocument/2006/relationships/hyperlink" Target="https://en.wikipedia.org/wiki/Pelagic" TargetMode="External"/><Relationship Id="rId18" Type="http://schemas.openxmlformats.org/officeDocument/2006/relationships/hyperlink" Target="https://en.wikipedia.org/wiki/Satellite_photography" TargetMode="External"/><Relationship Id="rId3" Type="http://schemas.openxmlformats.org/officeDocument/2006/relationships/hyperlink" Target="http://www.sciencemag.org/lookup/doi/10.1126/science.1260352" TargetMode="External"/><Relationship Id="rId7" Type="http://schemas.openxmlformats.org/officeDocument/2006/relationships/hyperlink" Target="https://en.wikipedia.org/wiki/North_Pacific_Ocean" TargetMode="External"/><Relationship Id="rId12" Type="http://schemas.openxmlformats.org/officeDocument/2006/relationships/hyperlink" Target="https://en.wikipedia.org/wiki/Great_Pacific_garbage_patch%23cite_note-1" TargetMode="External"/><Relationship Id="rId17" Type="http://schemas.openxmlformats.org/officeDocument/2006/relationships/hyperlink" Target="https://en.wikipedia.org/wiki/Great_Pacific_garbage_patch%23cite_note-2" TargetMode="External"/><Relationship Id="rId2" Type="http://schemas.openxmlformats.org/officeDocument/2006/relationships/slide" Target="../slides/slide24.xml"/><Relationship Id="rId16" Type="http://schemas.openxmlformats.org/officeDocument/2006/relationships/hyperlink" Target="https://en.wikipedia.org/wiki/North_Pacific_Gyre" TargetMode="External"/><Relationship Id="rId20" Type="http://schemas.openxmlformats.org/officeDocument/2006/relationships/hyperlink" Target="https://en.wikipedia.org/wiki/Great_Pacific_garbage_patch%23cite_note-independent.co.uk-20" TargetMode="External"/><Relationship Id="rId1" Type="http://schemas.openxmlformats.org/officeDocument/2006/relationships/notesMaster" Target="../notesMasters/notesMaster1.xml"/><Relationship Id="rId6" Type="http://schemas.openxmlformats.org/officeDocument/2006/relationships/hyperlink" Target="https://en.wikipedia.org/wiki/Marine_debris" TargetMode="External"/><Relationship Id="rId11" Type="http://schemas.openxmlformats.org/officeDocument/2006/relationships/hyperlink" Target="https://en.wikipedia.org/wiki/42nd_parallel_north" TargetMode="External"/><Relationship Id="rId5" Type="http://schemas.openxmlformats.org/officeDocument/2006/relationships/hyperlink" Target="https://en.wikipedia.org/wiki/Gyre" TargetMode="External"/><Relationship Id="rId15" Type="http://schemas.openxmlformats.org/officeDocument/2006/relationships/hyperlink" Target="https://en.wikipedia.org/wiki/Debris" TargetMode="External"/><Relationship Id="rId10" Type="http://schemas.openxmlformats.org/officeDocument/2006/relationships/hyperlink" Target="https://en.wikipedia.org/wiki/35th_parallel_north" TargetMode="External"/><Relationship Id="rId19" Type="http://schemas.openxmlformats.org/officeDocument/2006/relationships/hyperlink" Target="https://en.wikipedia.org/wiki/Water_column" TargetMode="External"/><Relationship Id="rId4" Type="http://schemas.openxmlformats.org/officeDocument/2006/relationships/hyperlink" Target="http://news.sciencemag.org/environment/2014/06/ninety-nine-percent-oceans-plastic-missing" TargetMode="External"/><Relationship Id="rId9" Type="http://schemas.openxmlformats.org/officeDocument/2006/relationships/hyperlink" Target="https://en.wikipedia.org/wiki/155th_meridian_west" TargetMode="External"/><Relationship Id="rId14" Type="http://schemas.openxmlformats.org/officeDocument/2006/relationships/hyperlink" Target="https://en.wikipedia.org/wiki/Chemical_sludge"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8" Type="http://schemas.openxmlformats.org/officeDocument/2006/relationships/hyperlink" Target="https://en.wikipedia.org/wiki/Prosocial_behavior%23cite_note-Sanstock-4" TargetMode="External"/><Relationship Id="rId13" Type="http://schemas.openxmlformats.org/officeDocument/2006/relationships/hyperlink" Target="https://en.wikipedia.org/wiki/Prosocial_behavior%23cite_note-8" TargetMode="External"/><Relationship Id="rId3" Type="http://schemas.openxmlformats.org/officeDocument/2006/relationships/hyperlink" Target="https://en.wikipedia.org/wiki/Prosocial_behavior%23cite_note-wileyart-1" TargetMode="External"/><Relationship Id="rId7" Type="http://schemas.openxmlformats.org/officeDocument/2006/relationships/hyperlink" Target="https://en.wikipedia.org/wiki/Empathy" TargetMode="External"/><Relationship Id="rId12" Type="http://schemas.openxmlformats.org/officeDocument/2006/relationships/hyperlink" Target="https://en.wikipedia.org/wiki/Altruism" TargetMode="External"/><Relationship Id="rId2" Type="http://schemas.openxmlformats.org/officeDocument/2006/relationships/slide" Target="../slides/slide63.xml"/><Relationship Id="rId1" Type="http://schemas.openxmlformats.org/officeDocument/2006/relationships/notesMaster" Target="../notesMasters/notesMaster1.xml"/><Relationship Id="rId6" Type="http://schemas.openxmlformats.org/officeDocument/2006/relationships/hyperlink" Target="https://en.wikipedia.org/wiki/Prosocial_behavior%23cite_note-3" TargetMode="External"/><Relationship Id="rId11" Type="http://schemas.openxmlformats.org/officeDocument/2006/relationships/hyperlink" Target="https://en.wikipedia.org/wiki/Prosocial_behavior%23cite_note-7" TargetMode="External"/><Relationship Id="rId5" Type="http://schemas.openxmlformats.org/officeDocument/2006/relationships/hyperlink" Target="https://en.wikipedia.org/wiki/Prosocial_behavior%23cite_note-2" TargetMode="External"/><Relationship Id="rId10" Type="http://schemas.openxmlformats.org/officeDocument/2006/relationships/hyperlink" Target="https://en.wikipedia.org/wiki/Prosocial_behavior%23cite_note-straubhaar-6" TargetMode="External"/><Relationship Id="rId4" Type="http://schemas.openxmlformats.org/officeDocument/2006/relationships/hyperlink" Target="https://en.wikipedia.org/wiki/Social_behavior" TargetMode="External"/><Relationship Id="rId9" Type="http://schemas.openxmlformats.org/officeDocument/2006/relationships/hyperlink" Target="https://en.wikipedia.org/wiki/Prosocial_behavior%23cite_note-5" TargetMode="Externa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Google Shape;17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Framed by prosocial</a:t>
            </a:r>
            <a:endParaRPr/>
          </a:p>
          <a:p>
            <a:pPr marL="457200" marR="0" lvl="0" indent="-342900" algn="l" rtl="0">
              <a:lnSpc>
                <a:spcPct val="100000"/>
              </a:lnSpc>
              <a:spcBef>
                <a:spcPts val="0"/>
              </a:spcBef>
              <a:spcAft>
                <a:spcPts val="0"/>
              </a:spcAft>
              <a:buClr>
                <a:srgbClr val="595959"/>
              </a:buClr>
              <a:buSzPts val="1800"/>
              <a:buFont typeface="Arial"/>
              <a:buChar char="●"/>
            </a:pPr>
            <a:r>
              <a:rPr lang="en-GB" sz="1100" b="0" i="0" u="none" strike="noStrike" cap="none">
                <a:solidFill>
                  <a:srgbClr val="595959"/>
                </a:solidFill>
                <a:latin typeface="Arial"/>
                <a:ea typeface="Arial"/>
                <a:cs typeface="Arial"/>
                <a:sym typeface="Arial"/>
              </a:rPr>
              <a:t>Joanna Macey’s work - the ‘Great Turning’</a:t>
            </a:r>
            <a:endParaRPr/>
          </a:p>
          <a:p>
            <a:pPr marL="457200" marR="0" lvl="0" indent="-342900" algn="l" rtl="0">
              <a:lnSpc>
                <a:spcPct val="100000"/>
              </a:lnSpc>
              <a:spcBef>
                <a:spcPts val="0"/>
              </a:spcBef>
              <a:spcAft>
                <a:spcPts val="0"/>
              </a:spcAft>
              <a:buClr>
                <a:srgbClr val="595959"/>
              </a:buClr>
              <a:buSzPts val="1800"/>
              <a:buFont typeface="Arial"/>
              <a:buChar char="●"/>
            </a:pPr>
            <a:r>
              <a:rPr lang="en-GB" sz="1100" b="0" i="0" u="none" strike="noStrike" cap="none">
                <a:solidFill>
                  <a:srgbClr val="595959"/>
                </a:solidFill>
                <a:latin typeface="Arial"/>
                <a:ea typeface="Arial"/>
                <a:cs typeface="Arial"/>
                <a:sym typeface="Arial"/>
              </a:rPr>
              <a:t>Mapping</a:t>
            </a:r>
            <a:r>
              <a:rPr lang="en-GB" sz="1600" b="0" i="0" u="none" strike="noStrike" cap="none">
                <a:solidFill>
                  <a:srgbClr val="595959"/>
                </a:solidFill>
                <a:latin typeface="Arial"/>
                <a:ea typeface="Arial"/>
                <a:cs typeface="Arial"/>
                <a:sym typeface="Arial"/>
              </a:rPr>
              <a:t> </a:t>
            </a:r>
            <a:r>
              <a:rPr lang="en-GB" sz="1100" b="0" i="0" u="none" strike="noStrike" cap="none">
                <a:solidFill>
                  <a:srgbClr val="595959"/>
                </a:solidFill>
                <a:latin typeface="Arial"/>
                <a:ea typeface="Arial"/>
                <a:cs typeface="Arial"/>
                <a:sym typeface="Arial"/>
              </a:rPr>
              <a:t>her 4 stage cyclical process onto matrix  (we already do this stuff!)</a:t>
            </a:r>
            <a:endParaRPr/>
          </a:p>
          <a:p>
            <a:pPr marL="457200" marR="0" lvl="0" indent="0" algn="l" rtl="0">
              <a:lnSpc>
                <a:spcPct val="100000"/>
              </a:lnSpc>
              <a:spcBef>
                <a:spcPts val="0"/>
              </a:spcBef>
              <a:spcAft>
                <a:spcPts val="0"/>
              </a:spcAft>
              <a:buClr>
                <a:srgbClr val="595959"/>
              </a:buClr>
              <a:buSzPts val="2800"/>
              <a:buFont typeface="Arial"/>
              <a:buNone/>
            </a:pPr>
            <a:endParaRPr sz="1100" b="0" i="0" u="none" strike="noStrike" cap="none">
              <a:solidFill>
                <a:srgbClr val="595959"/>
              </a:solidFill>
              <a:latin typeface="Arial"/>
              <a:ea typeface="Arial"/>
              <a:cs typeface="Arial"/>
              <a:sym typeface="Arial"/>
            </a:endParaRPr>
          </a:p>
          <a:p>
            <a:pPr marL="457200" marR="0" lvl="0" indent="-342900" algn="l" rtl="0">
              <a:lnSpc>
                <a:spcPct val="100000"/>
              </a:lnSpc>
              <a:spcBef>
                <a:spcPts val="0"/>
              </a:spcBef>
              <a:spcAft>
                <a:spcPts val="0"/>
              </a:spcAft>
              <a:buClr>
                <a:srgbClr val="595959"/>
              </a:buClr>
              <a:buSzPts val="1800"/>
              <a:buFont typeface="Arial"/>
              <a:buChar char="●"/>
            </a:pPr>
            <a:r>
              <a:rPr lang="en-GB" sz="1100" b="0" i="0" u="none" strike="noStrike" cap="none">
                <a:solidFill>
                  <a:srgbClr val="595959"/>
                </a:solidFill>
                <a:latin typeface="Arial"/>
                <a:ea typeface="Arial"/>
                <a:cs typeface="Arial"/>
                <a:sym typeface="Arial"/>
              </a:rPr>
              <a:t>The integral perspective - </a:t>
            </a:r>
            <a:endParaRPr/>
          </a:p>
          <a:p>
            <a:pPr marL="0" marR="0" lvl="0" indent="0" algn="l" rtl="0">
              <a:lnSpc>
                <a:spcPct val="100000"/>
              </a:lnSpc>
              <a:spcBef>
                <a:spcPts val="0"/>
              </a:spcBef>
              <a:spcAft>
                <a:spcPts val="0"/>
              </a:spcAft>
              <a:buClr>
                <a:srgbClr val="595959"/>
              </a:buClr>
              <a:buSzPts val="2800"/>
              <a:buFont typeface="Arial"/>
              <a:buNone/>
            </a:pPr>
            <a:endParaRPr sz="1100" b="0" i="0" u="none" strike="noStrike" cap="none">
              <a:solidFill>
                <a:srgbClr val="595959"/>
              </a:solidFill>
              <a:latin typeface="Arial"/>
              <a:ea typeface="Arial"/>
              <a:cs typeface="Arial"/>
              <a:sym typeface="Arial"/>
            </a:endParaRPr>
          </a:p>
          <a:p>
            <a:pPr marL="457200" marR="0" lvl="0" indent="-342900" algn="l" rtl="0">
              <a:lnSpc>
                <a:spcPct val="100000"/>
              </a:lnSpc>
              <a:spcBef>
                <a:spcPts val="0"/>
              </a:spcBef>
              <a:spcAft>
                <a:spcPts val="0"/>
              </a:spcAft>
              <a:buClr>
                <a:srgbClr val="595959"/>
              </a:buClr>
              <a:buSzPts val="1800"/>
              <a:buFont typeface="Arial"/>
              <a:buChar char="●"/>
            </a:pPr>
            <a:r>
              <a:rPr lang="en-GB" sz="1100" b="0" i="0" u="none" strike="noStrike" cap="none">
                <a:solidFill>
                  <a:srgbClr val="595959"/>
                </a:solidFill>
                <a:latin typeface="Arial"/>
                <a:ea typeface="Arial"/>
                <a:cs typeface="Arial"/>
                <a:sym typeface="Arial"/>
              </a:rPr>
              <a:t>James Lovelock’s Gaia hypothesis as introduction to systems thinking</a:t>
            </a:r>
            <a:endParaRPr/>
          </a:p>
          <a:p>
            <a:pPr marL="457200" marR="0" lvl="0" indent="0" algn="l" rtl="0">
              <a:lnSpc>
                <a:spcPct val="100000"/>
              </a:lnSpc>
              <a:spcBef>
                <a:spcPts val="0"/>
              </a:spcBef>
              <a:spcAft>
                <a:spcPts val="0"/>
              </a:spcAft>
              <a:buClr>
                <a:srgbClr val="595959"/>
              </a:buClr>
              <a:buSzPts val="2800"/>
              <a:buFont typeface="Arial"/>
              <a:buNone/>
            </a:pPr>
            <a:endParaRPr sz="1100" b="0" i="0" u="none" strike="noStrike" cap="none">
              <a:solidFill>
                <a:srgbClr val="595959"/>
              </a:solidFill>
              <a:latin typeface="Arial"/>
              <a:ea typeface="Arial"/>
              <a:cs typeface="Arial"/>
              <a:sym typeface="Arial"/>
            </a:endParaRPr>
          </a:p>
          <a:p>
            <a:pPr marL="457200" marR="0" lvl="0" indent="-342900" algn="l" rtl="0">
              <a:lnSpc>
                <a:spcPct val="100000"/>
              </a:lnSpc>
              <a:spcBef>
                <a:spcPts val="0"/>
              </a:spcBef>
              <a:spcAft>
                <a:spcPts val="0"/>
              </a:spcAft>
              <a:buClr>
                <a:srgbClr val="595959"/>
              </a:buClr>
              <a:buSzPts val="1800"/>
              <a:buFont typeface="Arial"/>
              <a:buChar char="●"/>
            </a:pPr>
            <a:r>
              <a:rPr lang="en-GB" sz="1100" b="0" i="0" u="none" strike="noStrike" cap="none">
                <a:solidFill>
                  <a:srgbClr val="595959"/>
                </a:solidFill>
                <a:latin typeface="Arial"/>
                <a:ea typeface="Arial"/>
                <a:cs typeface="Arial"/>
                <a:sym typeface="Arial"/>
              </a:rPr>
              <a:t>Shifting perspectives for second spin around matrix - </a:t>
            </a:r>
            <a:endParaRPr/>
          </a:p>
          <a:p>
            <a:pPr marL="457200" marR="0" lvl="0" indent="0" algn="l" rtl="0">
              <a:lnSpc>
                <a:spcPct val="100000"/>
              </a:lnSpc>
              <a:spcBef>
                <a:spcPts val="0"/>
              </a:spcBef>
              <a:spcAft>
                <a:spcPts val="0"/>
              </a:spcAft>
              <a:buClr>
                <a:srgbClr val="595959"/>
              </a:buClr>
              <a:buSzPts val="2800"/>
              <a:buFont typeface="Arial"/>
              <a:buNone/>
            </a:pPr>
            <a:r>
              <a:rPr lang="en-GB" sz="1100" b="0" i="0" u="none" strike="noStrike" cap="none">
                <a:solidFill>
                  <a:srgbClr val="595959"/>
                </a:solidFill>
                <a:latin typeface="Arial"/>
                <a:ea typeface="Arial"/>
                <a:cs typeface="Arial"/>
                <a:sym typeface="Arial"/>
              </a:rPr>
              <a:t>I, here, now - goes  to  - Us, here, now</a:t>
            </a:r>
            <a:endParaRPr/>
          </a:p>
          <a:p>
            <a:pPr marL="457200" marR="0" lvl="0" indent="0" algn="l" rtl="0">
              <a:lnSpc>
                <a:spcPct val="100000"/>
              </a:lnSpc>
              <a:spcBef>
                <a:spcPts val="0"/>
              </a:spcBef>
              <a:spcAft>
                <a:spcPts val="0"/>
              </a:spcAft>
              <a:buClr>
                <a:srgbClr val="595959"/>
              </a:buClr>
              <a:buSzPts val="2800"/>
              <a:buFont typeface="Arial"/>
              <a:buNone/>
            </a:pPr>
            <a:endParaRPr sz="1100" b="0" i="0" u="none" strike="noStrike" cap="none">
              <a:solidFill>
                <a:srgbClr val="595959"/>
              </a:solidFill>
              <a:latin typeface="Arial"/>
              <a:ea typeface="Arial"/>
              <a:cs typeface="Arial"/>
              <a:sym typeface="Arial"/>
            </a:endParaRPr>
          </a:p>
          <a:p>
            <a:pPr marL="457200" marR="0" lvl="0" indent="-342900" algn="l" rtl="0">
              <a:lnSpc>
                <a:spcPct val="100000"/>
              </a:lnSpc>
              <a:spcBef>
                <a:spcPts val="0"/>
              </a:spcBef>
              <a:spcAft>
                <a:spcPts val="0"/>
              </a:spcAft>
              <a:buClr>
                <a:srgbClr val="595959"/>
              </a:buClr>
              <a:buSzPts val="1800"/>
              <a:buFont typeface="Arial"/>
              <a:buChar char="●"/>
            </a:pPr>
            <a:r>
              <a:rPr lang="en-GB" sz="1100" b="0" i="0" u="none" strike="noStrike" cap="none">
                <a:solidFill>
                  <a:srgbClr val="595959"/>
                </a:solidFill>
                <a:latin typeface="Arial"/>
                <a:ea typeface="Arial"/>
                <a:cs typeface="Arial"/>
                <a:sym typeface="Arial"/>
              </a:rPr>
              <a:t>Introducing Elinor Ostrom’s evolutionary design principles and Rittel’s ‘wicked’ problems as cautionary guiding principles before leaping to committed actions (OR wallowing in despair)</a:t>
            </a:r>
            <a:endParaRPr/>
          </a:p>
          <a:p>
            <a:pPr marL="457200" marR="0" lvl="0" indent="0" algn="l" rtl="0">
              <a:lnSpc>
                <a:spcPct val="100000"/>
              </a:lnSpc>
              <a:spcBef>
                <a:spcPts val="0"/>
              </a:spcBef>
              <a:spcAft>
                <a:spcPts val="0"/>
              </a:spcAft>
              <a:buClr>
                <a:srgbClr val="595959"/>
              </a:buClr>
              <a:buSzPts val="2800"/>
              <a:buFont typeface="Arial"/>
              <a:buNone/>
            </a:pPr>
            <a:endParaRPr sz="1100" b="0" i="0" u="none" strike="noStrike" cap="none">
              <a:solidFill>
                <a:srgbClr val="595959"/>
              </a:solidFill>
              <a:latin typeface="Arial"/>
              <a:ea typeface="Arial"/>
              <a:cs typeface="Arial"/>
              <a:sym typeface="Arial"/>
            </a:endParaRPr>
          </a:p>
          <a:p>
            <a:pPr marL="457200" marR="0" lvl="0" indent="-342900" algn="l" rtl="0">
              <a:lnSpc>
                <a:spcPct val="100000"/>
              </a:lnSpc>
              <a:spcBef>
                <a:spcPts val="0"/>
              </a:spcBef>
              <a:spcAft>
                <a:spcPts val="0"/>
              </a:spcAft>
              <a:buClr>
                <a:srgbClr val="595959"/>
              </a:buClr>
              <a:buSzPts val="1800"/>
              <a:buFont typeface="Arial"/>
              <a:buChar char="●"/>
            </a:pPr>
            <a:r>
              <a:rPr lang="en-GB" sz="1100" b="0" i="0" u="none" strike="noStrike" cap="none">
                <a:solidFill>
                  <a:srgbClr val="595959"/>
                </a:solidFill>
                <a:latin typeface="Arial"/>
                <a:ea typeface="Arial"/>
                <a:cs typeface="Arial"/>
                <a:sym typeface="Arial"/>
              </a:rPr>
              <a:t>The Deep Adaptation perspective</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1" name="Google Shape;231;p9: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p1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1" name="Google Shape;241;p1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p1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1" name="Google Shape;251;p1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6" name="Google Shape;256;p14: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1" name="Google Shape;261;p1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6" name="Google Shape;266;p1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1" name="Google Shape;271;p17: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6" name="Google Shape;276;p18: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5bff51644e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5bff51644e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 name="Google Shape;281;p19: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6" name="Google Shape;286;p2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1" name="Google Shape;291;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Brief guided visualization and share with another</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Each of the despair slides will post for about 5 secs</a:t>
            </a:r>
            <a:endParaRPr/>
          </a:p>
          <a:p>
            <a:pPr marL="457200" lvl="0" indent="-298450" algn="l" rtl="0">
              <a:lnSpc>
                <a:spcPct val="100000"/>
              </a:lnSpc>
              <a:spcBef>
                <a:spcPts val="0"/>
              </a:spcBef>
              <a:spcAft>
                <a:spcPts val="0"/>
              </a:spcAft>
              <a:buSzPts val="1100"/>
              <a:buChar char="●"/>
            </a:pPr>
            <a:r>
              <a:rPr lang="en-GB"/>
              <a:t>80 secs total although a few more seconds may be given for the slides with writing on them.</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1" name="Google Shape;30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65125" lvl="0" indent="-255587" algn="l" rtl="0">
              <a:lnSpc>
                <a:spcPct val="100000"/>
              </a:lnSpc>
              <a:spcBef>
                <a:spcPts val="0"/>
              </a:spcBef>
              <a:spcAft>
                <a:spcPts val="0"/>
              </a:spcAft>
              <a:buClr>
                <a:srgbClr val="A5A5A5"/>
              </a:buClr>
              <a:buSzPts val="1200"/>
              <a:buFont typeface="Georgia"/>
              <a:buChar char="•"/>
            </a:pPr>
            <a:r>
              <a:rPr lang="en-GB">
                <a:latin typeface="Calibri"/>
                <a:ea typeface="Calibri"/>
                <a:cs typeface="Calibri"/>
                <a:sym typeface="Calibri"/>
              </a:rPr>
              <a:t>The scientists figure roughly 15% to 40% of littered or dumped plastic enters the ocean each year. Adding together all 192 countries in the world with a significant coastal population, the researchers report online today in </a:t>
            </a:r>
            <a:r>
              <a:rPr lang="en-GB" i="1">
                <a:latin typeface="Calibri"/>
                <a:ea typeface="Calibri"/>
                <a:cs typeface="Calibri"/>
                <a:sym typeface="Calibri"/>
              </a:rPr>
              <a:t>Science</a:t>
            </a:r>
            <a:r>
              <a:rPr lang="en-GB">
                <a:latin typeface="Calibri"/>
                <a:ea typeface="Calibri"/>
                <a:cs typeface="Calibri"/>
                <a:sym typeface="Calibri"/>
              </a:rPr>
              <a:t> that </a:t>
            </a:r>
            <a:endParaRPr/>
          </a:p>
          <a:p>
            <a:pPr marL="365125" lvl="0" indent="-255587" algn="l" rtl="0">
              <a:lnSpc>
                <a:spcPct val="100000"/>
              </a:lnSpc>
              <a:spcBef>
                <a:spcPts val="0"/>
              </a:spcBef>
              <a:spcAft>
                <a:spcPts val="0"/>
              </a:spcAft>
              <a:buClr>
                <a:srgbClr val="A5A5A5"/>
              </a:buClr>
              <a:buSzPts val="1200"/>
              <a:buFont typeface="Georgia"/>
              <a:buChar char="•"/>
            </a:pPr>
            <a:r>
              <a:rPr lang="en-GB" u="sng">
                <a:solidFill>
                  <a:schemeClr val="hlink"/>
                </a:solidFill>
                <a:latin typeface="Calibri"/>
                <a:ea typeface="Calibri"/>
                <a:cs typeface="Calibri"/>
                <a:sym typeface="Calibri"/>
                <a:hlinkClick r:id="rId3"/>
              </a:rPr>
              <a:t>about 4 million to 12 million metric tons of plastic washed offshore in 2010 alone</a:t>
            </a:r>
            <a:r>
              <a:rPr lang="en-GB">
                <a:latin typeface="Calibri"/>
                <a:ea typeface="Calibri"/>
                <a:cs typeface="Calibri"/>
                <a:sym typeface="Calibri"/>
              </a:rPr>
              <a:t>, or about 1.5% to 4.5% of the world’s total plastic production—enough to cover every foot of coastline on the planet. That’s just the beginning of the problems, the team says, as </a:t>
            </a:r>
            <a:r>
              <a:rPr lang="en-GB" u="sng">
                <a:solidFill>
                  <a:schemeClr val="hlink"/>
                </a:solidFill>
                <a:latin typeface="Calibri"/>
                <a:ea typeface="Calibri"/>
                <a:cs typeface="Calibri"/>
                <a:sym typeface="Calibri"/>
                <a:hlinkClick r:id="rId4"/>
              </a:rPr>
              <a:t>scientists still don’t know where more than 99% of ocean plastic debris</a:t>
            </a:r>
            <a:r>
              <a:rPr lang="en-GB">
                <a:latin typeface="Calibri"/>
                <a:ea typeface="Calibri"/>
                <a:cs typeface="Calibri"/>
                <a:sym typeface="Calibri"/>
              </a:rPr>
              <a:t> ends up—and what impact it’s having on marine life and the human food supply. What’s more, the authors predict that the annual amount of plastic waste tumbling out to sea will more than double in the next 10 years.science</a:t>
            </a:r>
            <a:endParaRPr/>
          </a:p>
          <a:p>
            <a:pPr marL="365125" lvl="0" indent="-255587" algn="l" rtl="0">
              <a:lnSpc>
                <a:spcPct val="100000"/>
              </a:lnSpc>
              <a:spcBef>
                <a:spcPts val="0"/>
              </a:spcBef>
              <a:spcAft>
                <a:spcPts val="0"/>
              </a:spcAft>
              <a:buClr>
                <a:srgbClr val="A5A5A5"/>
              </a:buClr>
              <a:buSzPts val="1200"/>
              <a:buFont typeface="Georgia"/>
              <a:buChar char="•"/>
            </a:pPr>
            <a:r>
              <a:rPr lang="en-GB">
                <a:latin typeface="Calibri"/>
                <a:ea typeface="Calibri"/>
                <a:cs typeface="Calibri"/>
                <a:sym typeface="Calibri"/>
              </a:rPr>
              <a:t>The </a:t>
            </a:r>
            <a:r>
              <a:rPr lang="en-GB" b="1">
                <a:latin typeface="Calibri"/>
                <a:ea typeface="Calibri"/>
                <a:cs typeface="Calibri"/>
                <a:sym typeface="Calibri"/>
              </a:rPr>
              <a:t>Great Pacific garbage patch</a:t>
            </a:r>
            <a:r>
              <a:rPr lang="en-GB">
                <a:latin typeface="Calibri"/>
                <a:ea typeface="Calibri"/>
                <a:cs typeface="Calibri"/>
                <a:sym typeface="Calibri"/>
              </a:rPr>
              <a:t>, also described as the </a:t>
            </a:r>
            <a:r>
              <a:rPr lang="en-GB" b="1">
                <a:latin typeface="Calibri"/>
                <a:ea typeface="Calibri"/>
                <a:cs typeface="Calibri"/>
                <a:sym typeface="Calibri"/>
              </a:rPr>
              <a:t>Pacific trash vortex</a:t>
            </a:r>
            <a:r>
              <a:rPr lang="en-GB">
                <a:latin typeface="Calibri"/>
                <a:ea typeface="Calibri"/>
                <a:cs typeface="Calibri"/>
                <a:sym typeface="Calibri"/>
              </a:rPr>
              <a:t>, is a </a:t>
            </a:r>
            <a:r>
              <a:rPr lang="en-GB" u="sng">
                <a:solidFill>
                  <a:schemeClr val="hlink"/>
                </a:solidFill>
                <a:latin typeface="Calibri"/>
                <a:ea typeface="Calibri"/>
                <a:cs typeface="Calibri"/>
                <a:sym typeface="Calibri"/>
                <a:hlinkClick r:id="rId5"/>
              </a:rPr>
              <a:t>gyre</a:t>
            </a:r>
            <a:r>
              <a:rPr lang="en-GB">
                <a:latin typeface="Calibri"/>
                <a:ea typeface="Calibri"/>
                <a:cs typeface="Calibri"/>
                <a:sym typeface="Calibri"/>
              </a:rPr>
              <a:t> of </a:t>
            </a:r>
            <a:r>
              <a:rPr lang="en-GB" u="sng">
                <a:solidFill>
                  <a:schemeClr val="hlink"/>
                </a:solidFill>
                <a:latin typeface="Calibri"/>
                <a:ea typeface="Calibri"/>
                <a:cs typeface="Calibri"/>
                <a:sym typeface="Calibri"/>
                <a:hlinkClick r:id="rId6"/>
              </a:rPr>
              <a:t>marine debris</a:t>
            </a:r>
            <a:r>
              <a:rPr lang="en-GB">
                <a:latin typeface="Calibri"/>
                <a:ea typeface="Calibri"/>
                <a:cs typeface="Calibri"/>
                <a:sym typeface="Calibri"/>
              </a:rPr>
              <a:t> particles in the central </a:t>
            </a:r>
            <a:r>
              <a:rPr lang="en-GB" u="sng">
                <a:solidFill>
                  <a:schemeClr val="hlink"/>
                </a:solidFill>
                <a:latin typeface="Calibri"/>
                <a:ea typeface="Calibri"/>
                <a:cs typeface="Calibri"/>
                <a:sym typeface="Calibri"/>
                <a:hlinkClick r:id="rId7"/>
              </a:rPr>
              <a:t>North Pacific Ocean</a:t>
            </a:r>
            <a:r>
              <a:rPr lang="en-GB">
                <a:latin typeface="Calibri"/>
                <a:ea typeface="Calibri"/>
                <a:cs typeface="Calibri"/>
                <a:sym typeface="Calibri"/>
              </a:rPr>
              <a:t> located roughly between </a:t>
            </a:r>
            <a:r>
              <a:rPr lang="en-GB" u="sng">
                <a:solidFill>
                  <a:schemeClr val="hlink"/>
                </a:solidFill>
                <a:latin typeface="Calibri"/>
                <a:ea typeface="Calibri"/>
                <a:cs typeface="Calibri"/>
                <a:sym typeface="Calibri"/>
                <a:hlinkClick r:id="rId8"/>
              </a:rPr>
              <a:t>135°W</a:t>
            </a:r>
            <a:r>
              <a:rPr lang="en-GB">
                <a:latin typeface="Calibri"/>
                <a:ea typeface="Calibri"/>
                <a:cs typeface="Calibri"/>
                <a:sym typeface="Calibri"/>
              </a:rPr>
              <a:t> to </a:t>
            </a:r>
            <a:r>
              <a:rPr lang="en-GB" u="sng">
                <a:solidFill>
                  <a:schemeClr val="hlink"/>
                </a:solidFill>
                <a:latin typeface="Calibri"/>
                <a:ea typeface="Calibri"/>
                <a:cs typeface="Calibri"/>
                <a:sym typeface="Calibri"/>
                <a:hlinkClick r:id="rId9"/>
              </a:rPr>
              <a:t>155°W</a:t>
            </a:r>
            <a:r>
              <a:rPr lang="en-GB">
                <a:latin typeface="Calibri"/>
                <a:ea typeface="Calibri"/>
                <a:cs typeface="Calibri"/>
                <a:sym typeface="Calibri"/>
              </a:rPr>
              <a:t> and </a:t>
            </a:r>
            <a:r>
              <a:rPr lang="en-GB" u="sng">
                <a:solidFill>
                  <a:schemeClr val="hlink"/>
                </a:solidFill>
                <a:latin typeface="Calibri"/>
                <a:ea typeface="Calibri"/>
                <a:cs typeface="Calibri"/>
                <a:sym typeface="Calibri"/>
                <a:hlinkClick r:id="rId10"/>
              </a:rPr>
              <a:t>35°N</a:t>
            </a:r>
            <a:r>
              <a:rPr lang="en-GB">
                <a:latin typeface="Calibri"/>
                <a:ea typeface="Calibri"/>
                <a:cs typeface="Calibri"/>
                <a:sym typeface="Calibri"/>
              </a:rPr>
              <a:t> and </a:t>
            </a:r>
            <a:r>
              <a:rPr lang="en-GB" u="sng">
                <a:solidFill>
                  <a:schemeClr val="hlink"/>
                </a:solidFill>
                <a:latin typeface="Calibri"/>
                <a:ea typeface="Calibri"/>
                <a:cs typeface="Calibri"/>
                <a:sym typeface="Calibri"/>
                <a:hlinkClick r:id="rId11"/>
              </a:rPr>
              <a:t>42°N</a:t>
            </a:r>
            <a:r>
              <a:rPr lang="en-GB">
                <a:latin typeface="Calibri"/>
                <a:ea typeface="Calibri"/>
                <a:cs typeface="Calibri"/>
                <a:sym typeface="Calibri"/>
              </a:rPr>
              <a:t>.</a:t>
            </a:r>
            <a:r>
              <a:rPr lang="en-GB" u="sng" baseline="30000">
                <a:solidFill>
                  <a:schemeClr val="hlink"/>
                </a:solidFill>
                <a:latin typeface="Calibri"/>
                <a:ea typeface="Calibri"/>
                <a:cs typeface="Calibri"/>
                <a:sym typeface="Calibri"/>
                <a:hlinkClick r:id="rId12"/>
              </a:rPr>
              <a:t>[1]</a:t>
            </a:r>
            <a:r>
              <a:rPr lang="en-GB">
                <a:latin typeface="Calibri"/>
                <a:ea typeface="Calibri"/>
                <a:cs typeface="Calibri"/>
                <a:sym typeface="Calibri"/>
              </a:rPr>
              <a:t> The patch extends over an indeterminate area, with estimates ranging very widely depending on the degree of plastic concentration used to define the affected area.</a:t>
            </a:r>
            <a:endParaRPr/>
          </a:p>
          <a:p>
            <a:pPr marL="365125" lvl="0" indent="-255587" algn="l" rtl="0">
              <a:lnSpc>
                <a:spcPct val="100000"/>
              </a:lnSpc>
              <a:spcBef>
                <a:spcPts val="0"/>
              </a:spcBef>
              <a:spcAft>
                <a:spcPts val="0"/>
              </a:spcAft>
              <a:buClr>
                <a:srgbClr val="A5A5A5"/>
              </a:buClr>
              <a:buSzPts val="1200"/>
              <a:buFont typeface="Georgia"/>
              <a:buChar char="•"/>
            </a:pPr>
            <a:r>
              <a:rPr lang="en-GB">
                <a:latin typeface="Calibri"/>
                <a:ea typeface="Calibri"/>
                <a:cs typeface="Calibri"/>
                <a:sym typeface="Calibri"/>
              </a:rPr>
              <a:t>The patch is characterized by exceptionally high relative concentrations of </a:t>
            </a:r>
            <a:r>
              <a:rPr lang="en-GB" u="sng">
                <a:solidFill>
                  <a:schemeClr val="hlink"/>
                </a:solidFill>
                <a:latin typeface="Calibri"/>
                <a:ea typeface="Calibri"/>
                <a:cs typeface="Calibri"/>
                <a:sym typeface="Calibri"/>
                <a:hlinkClick r:id="rId13"/>
              </a:rPr>
              <a:t>pelagic</a:t>
            </a:r>
            <a:r>
              <a:rPr lang="en-GB">
                <a:latin typeface="Calibri"/>
                <a:ea typeface="Calibri"/>
                <a:cs typeface="Calibri"/>
                <a:sym typeface="Calibri"/>
              </a:rPr>
              <a:t> plastics, </a:t>
            </a:r>
            <a:r>
              <a:rPr lang="en-GB" u="sng">
                <a:solidFill>
                  <a:schemeClr val="hlink"/>
                </a:solidFill>
                <a:latin typeface="Calibri"/>
                <a:ea typeface="Calibri"/>
                <a:cs typeface="Calibri"/>
                <a:sym typeface="Calibri"/>
                <a:hlinkClick r:id="rId14"/>
              </a:rPr>
              <a:t>chemical sludge</a:t>
            </a:r>
            <a:r>
              <a:rPr lang="en-GB">
                <a:latin typeface="Calibri"/>
                <a:ea typeface="Calibri"/>
                <a:cs typeface="Calibri"/>
                <a:sym typeface="Calibri"/>
              </a:rPr>
              <a:t> and other </a:t>
            </a:r>
            <a:r>
              <a:rPr lang="en-GB" u="sng">
                <a:solidFill>
                  <a:schemeClr val="hlink"/>
                </a:solidFill>
                <a:latin typeface="Calibri"/>
                <a:ea typeface="Calibri"/>
                <a:cs typeface="Calibri"/>
                <a:sym typeface="Calibri"/>
                <a:hlinkClick r:id="rId15"/>
              </a:rPr>
              <a:t>debris</a:t>
            </a:r>
            <a:r>
              <a:rPr lang="en-GB">
                <a:latin typeface="Calibri"/>
                <a:ea typeface="Calibri"/>
                <a:cs typeface="Calibri"/>
                <a:sym typeface="Calibri"/>
              </a:rPr>
              <a:t> that have been trapped by the currents of the </a:t>
            </a:r>
            <a:r>
              <a:rPr lang="en-GB" u="sng">
                <a:solidFill>
                  <a:schemeClr val="hlink"/>
                </a:solidFill>
                <a:latin typeface="Calibri"/>
                <a:ea typeface="Calibri"/>
                <a:cs typeface="Calibri"/>
                <a:sym typeface="Calibri"/>
                <a:hlinkClick r:id="rId16"/>
              </a:rPr>
              <a:t>North Pacific Gyre</a:t>
            </a:r>
            <a:r>
              <a:rPr lang="en-GB">
                <a:latin typeface="Calibri"/>
                <a:ea typeface="Calibri"/>
                <a:cs typeface="Calibri"/>
                <a:sym typeface="Calibri"/>
              </a:rPr>
              <a:t>.</a:t>
            </a:r>
            <a:r>
              <a:rPr lang="en-GB" u="sng" baseline="30000">
                <a:solidFill>
                  <a:schemeClr val="hlink"/>
                </a:solidFill>
                <a:latin typeface="Calibri"/>
                <a:ea typeface="Calibri"/>
                <a:cs typeface="Calibri"/>
                <a:sym typeface="Calibri"/>
                <a:hlinkClick r:id="rId17"/>
              </a:rPr>
              <a:t>[2]</a:t>
            </a:r>
            <a:r>
              <a:rPr lang="en-GB">
                <a:latin typeface="Calibri"/>
                <a:ea typeface="Calibri"/>
                <a:cs typeface="Calibri"/>
                <a:sym typeface="Calibri"/>
              </a:rPr>
              <a:t> Despite its enormous size and density (4 particles per cubic meter), the patch is not visible from </a:t>
            </a:r>
            <a:r>
              <a:rPr lang="en-GB" u="sng">
                <a:solidFill>
                  <a:schemeClr val="hlink"/>
                </a:solidFill>
                <a:latin typeface="Calibri"/>
                <a:ea typeface="Calibri"/>
                <a:cs typeface="Calibri"/>
                <a:sym typeface="Calibri"/>
                <a:hlinkClick r:id="rId18"/>
              </a:rPr>
              <a:t>satellite photography</a:t>
            </a:r>
            <a:r>
              <a:rPr lang="en-GB">
                <a:latin typeface="Calibri"/>
                <a:ea typeface="Calibri"/>
                <a:cs typeface="Calibri"/>
                <a:sym typeface="Calibri"/>
              </a:rPr>
              <a:t>, nor is it necessarily detectable to casual boaters or divers in the area, as it consists primarily of a small increase in suspended, often microscopic particles in the upper </a:t>
            </a:r>
            <a:r>
              <a:rPr lang="en-GB" u="sng">
                <a:solidFill>
                  <a:schemeClr val="hlink"/>
                </a:solidFill>
                <a:latin typeface="Calibri"/>
                <a:ea typeface="Calibri"/>
                <a:cs typeface="Calibri"/>
                <a:sym typeface="Calibri"/>
                <a:hlinkClick r:id="rId19"/>
              </a:rPr>
              <a:t>water column</a:t>
            </a:r>
            <a:r>
              <a:rPr lang="en-GB">
                <a:latin typeface="Calibri"/>
                <a:ea typeface="Calibri"/>
                <a:cs typeface="Calibri"/>
                <a:sym typeface="Calibri"/>
              </a:rPr>
              <a:t>.</a:t>
            </a:r>
            <a:endParaRPr/>
          </a:p>
          <a:p>
            <a:pPr marL="365125" lvl="0" indent="-255587" algn="l" rtl="0">
              <a:lnSpc>
                <a:spcPct val="100000"/>
              </a:lnSpc>
              <a:spcBef>
                <a:spcPts val="0"/>
              </a:spcBef>
              <a:spcAft>
                <a:spcPts val="0"/>
              </a:spcAft>
              <a:buClr>
                <a:srgbClr val="A5A5A5"/>
              </a:buClr>
              <a:buSzPts val="1200"/>
              <a:buFont typeface="Georgia"/>
              <a:buChar char="•"/>
            </a:pPr>
            <a:r>
              <a:rPr lang="en-GB">
                <a:latin typeface="Calibri"/>
                <a:ea typeface="Calibri"/>
                <a:cs typeface="Calibri"/>
                <a:sym typeface="Calibri"/>
              </a:rPr>
              <a:t>The size of the patch is unknown, as large items readily visible from a boat deck are uncommon. Most debris consists of small plastic particles suspended at or just below the surface, making it impossible to detect by aircraft or satellite. Instead, the size of the patch is determined by sampling. Estimates of size range from 700,000 square kilometres (270,000 sq mi) (about the size of Texas) to more than 15,000,000 square kilometres (5,800,000 sq mi) (0.41% to 8.1% of the size of the Pacific Ocean), or, in some media reports, up to "twice the size of the continental United States".</a:t>
            </a:r>
            <a:r>
              <a:rPr lang="en-GB" u="sng" baseline="30000">
                <a:solidFill>
                  <a:schemeClr val="hlink"/>
                </a:solidFill>
                <a:latin typeface="Calibri"/>
                <a:ea typeface="Calibri"/>
                <a:cs typeface="Calibri"/>
                <a:sym typeface="Calibri"/>
                <a:hlinkClick r:id="rId20"/>
              </a:rPr>
              <a:t>[</a:t>
            </a:r>
            <a:endParaRPr>
              <a:latin typeface="Calibri"/>
              <a:ea typeface="Calibri"/>
              <a:cs typeface="Calibri"/>
              <a:sym typeface="Calibri"/>
            </a:endParaRPr>
          </a:p>
          <a:p>
            <a:pPr marL="365125" lvl="0" indent="-179388" algn="l" rtl="0">
              <a:lnSpc>
                <a:spcPct val="100000"/>
              </a:lnSpc>
              <a:spcBef>
                <a:spcPts val="0"/>
              </a:spcBef>
              <a:spcAft>
                <a:spcPts val="0"/>
              </a:spcAft>
              <a:buClr>
                <a:srgbClr val="A5A5A5"/>
              </a:buClr>
              <a:buSzPts val="1200"/>
              <a:buFont typeface="Georgia"/>
              <a:buNone/>
            </a:pPr>
            <a:endParaRPr>
              <a:latin typeface="Calibri"/>
              <a:ea typeface="Calibri"/>
              <a:cs typeface="Calibri"/>
              <a:sym typeface="Calibri"/>
            </a:endParaRPr>
          </a:p>
          <a:p>
            <a:pPr marL="365125" lvl="0" indent="-179388" algn="l" rtl="0">
              <a:lnSpc>
                <a:spcPct val="100000"/>
              </a:lnSpc>
              <a:spcBef>
                <a:spcPts val="0"/>
              </a:spcBef>
              <a:spcAft>
                <a:spcPts val="0"/>
              </a:spcAft>
              <a:buClr>
                <a:srgbClr val="A5A5A5"/>
              </a:buClr>
              <a:buSzPts val="1200"/>
              <a:buFont typeface="Georgia"/>
              <a:buNone/>
            </a:pPr>
            <a:endParaRPr>
              <a:latin typeface="Calibri"/>
              <a:ea typeface="Calibri"/>
              <a:cs typeface="Calibri"/>
              <a:sym typeface="Calibri"/>
            </a:endParaRPr>
          </a:p>
          <a:p>
            <a:pPr marL="365125" lvl="0" indent="-255587" algn="l" rtl="0">
              <a:lnSpc>
                <a:spcPct val="100000"/>
              </a:lnSpc>
              <a:spcBef>
                <a:spcPts val="0"/>
              </a:spcBef>
              <a:spcAft>
                <a:spcPts val="0"/>
              </a:spcAft>
              <a:buSzPts val="1100"/>
              <a:buNone/>
            </a:pPr>
            <a:endParaRPr>
              <a:latin typeface="Calibri"/>
              <a:ea typeface="Calibri"/>
              <a:cs typeface="Calibri"/>
              <a:sym typeface="Calibri"/>
            </a:endParaRPr>
          </a:p>
        </p:txBody>
      </p:sp>
      <p:sp>
        <p:nvSpPr>
          <p:cNvPr id="302" name="Google Shape;302;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24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6" name="Google Shape;316;p24: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1" name="Google Shape;321;p2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6: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6" name="Google Shape;32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1" name="Google Shape;331;p27: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6" name="Google Shape;336;p28: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2" name="Google Shape;192;p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1" name="Google Shape;341;p29: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6" name="Google Shape;346;p3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1" name="Google Shape;351;p3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p3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1" name="Google Shape;361;p3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6" name="Google Shape;366;p34: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1" name="Google Shape;371;p3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6" name="Google Shape;376;p3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37: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1" name="Google Shape;381;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89" name="Google Shape;389;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GB">
                <a:latin typeface="Calibri"/>
                <a:ea typeface="Calibri"/>
                <a:cs typeface="Calibri"/>
                <a:sym typeface="Calibri"/>
              </a:rPr>
              <a:t>Science and environmentbbc news</a:t>
            </a:r>
            <a:endParaRPr/>
          </a:p>
          <a:p>
            <a:pPr marL="0" lvl="0" indent="0" algn="l" rtl="0">
              <a:lnSpc>
                <a:spcPct val="100000"/>
              </a:lnSpc>
              <a:spcBef>
                <a:spcPts val="0"/>
              </a:spcBef>
              <a:spcAft>
                <a:spcPts val="0"/>
              </a:spcAft>
              <a:buSzPts val="1100"/>
              <a:buNone/>
            </a:pPr>
            <a:endParaRPr>
              <a:latin typeface="Calibri"/>
              <a:ea typeface="Calibri"/>
              <a:cs typeface="Calibri"/>
              <a:sym typeface="Calibri"/>
            </a:endParaRPr>
          </a:p>
        </p:txBody>
      </p:sp>
      <p:sp>
        <p:nvSpPr>
          <p:cNvPr id="390" name="Google Shape;390;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39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 name="Google Shape;199;p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6" name="Google Shape;406;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In pairs, closed eyes exercise - share</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1" name="Google Shape;411;p4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GB"/>
              <a:t>Show website</a:t>
            </a:r>
            <a:endParaRPr/>
          </a:p>
        </p:txBody>
      </p:sp>
      <p:sp>
        <p:nvSpPr>
          <p:cNvPr id="417" name="Google Shape;417;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4" name="Google Shape;424;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3" name="Google Shape;433;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3" name="Google Shape;443;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0" name="Google Shape;450;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5bf1d72fe0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g5bf1d72fe0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GB"/>
              <a:t>Show website</a:t>
            </a:r>
            <a:endParaRPr/>
          </a:p>
        </p:txBody>
      </p:sp>
      <p:sp>
        <p:nvSpPr>
          <p:cNvPr id="462" name="Google Shape;462;g5bf1d72fe0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9" name="Google Shape;469;p47: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49: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75" name="Google Shape;475;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 name="Google Shape;20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Each of the Joy slides will be posted for about 5 secs each</a:t>
            </a:r>
            <a:endParaRPr/>
          </a:p>
          <a:p>
            <a:pPr marL="457200" lvl="0" indent="-298450" algn="l" rtl="0">
              <a:lnSpc>
                <a:spcPct val="100000"/>
              </a:lnSpc>
              <a:spcBef>
                <a:spcPts val="0"/>
              </a:spcBef>
              <a:spcAft>
                <a:spcPts val="0"/>
              </a:spcAft>
              <a:buSzPts val="1100"/>
              <a:buChar char="●"/>
            </a:pPr>
            <a:r>
              <a:rPr lang="en-GB"/>
              <a:t>80 secs total</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1" name="Google Shape;481;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6" name="Google Shape;486;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1" name="Google Shape;491;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6" name="Google Shape;496;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Arial"/>
                <a:ea typeface="Arial"/>
                <a:cs typeface="Arial"/>
                <a:sym typeface="Arial"/>
              </a:rPr>
              <a:t>CFC’s – Lynn Margulis</a:t>
            </a:r>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GB" sz="2400" b="0" i="0" u="none" strike="noStrike" cap="none">
                <a:solidFill>
                  <a:srgbClr val="000000"/>
                </a:solidFill>
                <a:latin typeface="Arial"/>
                <a:ea typeface="Arial"/>
                <a:cs typeface="Arial"/>
                <a:sym typeface="Arial"/>
              </a:rPr>
              <a:t>Gaia Theory argues that we are far more than just the “Third Rock from the Sun,” situated precariously between freezing and burning up. The theory asserts that living organisms and their inorganic surroundings have evolved together as a single living system that intimately affects the chemistry and conditions of Earth’s surface. Some systems scientists believe that this “Gaian system” self-regulates global temperature, atmospheric content, ocean salinity, and other factors in an “automatic” manner. Earth’s living system appears to keep conditions on our planet just right for life to persist!</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2" name="Google Shape;502;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3" name="Google Shape;513;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8" name="Google Shape;518;p5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5" name="Google Shape;525;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In pairs, closed eyes exercise - share</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0" name="Google Shape;530;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58: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5" name="Google Shape;535;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1" name="Google Shape;211;p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1" name="Google Shape;541;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6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46" name="Google Shape;546;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2" name="Google Shape;552;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64: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7" name="Google Shape;557;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65125" marR="0" lvl="0" indent="-255587" algn="l" rtl="0">
              <a:lnSpc>
                <a:spcPct val="100000"/>
              </a:lnSpc>
              <a:spcBef>
                <a:spcPts val="0"/>
              </a:spcBef>
              <a:spcAft>
                <a:spcPts val="0"/>
              </a:spcAft>
              <a:buClr>
                <a:srgbClr val="A5A5A5"/>
              </a:buClr>
              <a:buSzPts val="1200"/>
              <a:buFont typeface="Georgia"/>
              <a:buChar char="•"/>
            </a:pPr>
            <a:r>
              <a:rPr lang="en-GB" sz="1100" b="1" i="0" u="none" strike="noStrike" cap="none">
                <a:solidFill>
                  <a:srgbClr val="000000"/>
                </a:solidFill>
                <a:latin typeface="Calibri"/>
                <a:ea typeface="Calibri"/>
                <a:cs typeface="Calibri"/>
                <a:sym typeface="Calibri"/>
              </a:rPr>
              <a:t>Prosocial behavior</a:t>
            </a:r>
            <a:r>
              <a:rPr lang="en-GB" sz="1100" b="0" i="0" u="none" strike="noStrike" cap="none">
                <a:solidFill>
                  <a:srgbClr val="000000"/>
                </a:solidFill>
                <a:latin typeface="Calibri"/>
                <a:ea typeface="Calibri"/>
                <a:cs typeface="Calibri"/>
                <a:sym typeface="Calibri"/>
              </a:rPr>
              <a:t>, or "voluntary behavior intended to benefit another",</a:t>
            </a:r>
            <a:r>
              <a:rPr lang="en-GB" sz="1100" b="0" i="0" u="sng" strike="noStrike" cap="none" baseline="30000">
                <a:solidFill>
                  <a:srgbClr val="2200CC"/>
                </a:solidFill>
                <a:latin typeface="Calibri"/>
                <a:ea typeface="Calibri"/>
                <a:cs typeface="Calibri"/>
                <a:sym typeface="Calibri"/>
                <a:hlinkClick r:id="rId3"/>
              </a:rPr>
              <a:t>[1]</a:t>
            </a:r>
            <a:r>
              <a:rPr lang="en-GB" sz="1100" b="0" i="0" u="none" strike="noStrike" cap="none">
                <a:solidFill>
                  <a:srgbClr val="000000"/>
                </a:solidFill>
                <a:latin typeface="Calibri"/>
                <a:ea typeface="Calibri"/>
                <a:cs typeface="Calibri"/>
                <a:sym typeface="Calibri"/>
              </a:rPr>
              <a:t> is a </a:t>
            </a:r>
            <a:r>
              <a:rPr lang="en-GB" sz="1100" b="0" i="0" u="sng" strike="noStrike" cap="none">
                <a:solidFill>
                  <a:srgbClr val="2200CC"/>
                </a:solidFill>
                <a:latin typeface="Calibri"/>
                <a:ea typeface="Calibri"/>
                <a:cs typeface="Calibri"/>
                <a:sym typeface="Calibri"/>
                <a:hlinkClick r:id="rId4"/>
              </a:rPr>
              <a:t>social behavior</a:t>
            </a:r>
            <a:r>
              <a:rPr lang="en-GB" sz="1100" b="0" i="0" u="none" strike="noStrike" cap="none">
                <a:solidFill>
                  <a:srgbClr val="000000"/>
                </a:solidFill>
                <a:latin typeface="Calibri"/>
                <a:ea typeface="Calibri"/>
                <a:cs typeface="Calibri"/>
                <a:sym typeface="Calibri"/>
              </a:rPr>
              <a:t> that "benefit[s] other people or society as a whole,"</a:t>
            </a:r>
            <a:r>
              <a:rPr lang="en-GB" sz="1100" b="0" i="0" u="sng" strike="noStrike" cap="none" baseline="30000">
                <a:solidFill>
                  <a:srgbClr val="2200CC"/>
                </a:solidFill>
                <a:latin typeface="Calibri"/>
                <a:ea typeface="Calibri"/>
                <a:cs typeface="Calibri"/>
                <a:sym typeface="Calibri"/>
                <a:hlinkClick r:id="rId5"/>
              </a:rPr>
              <a:t>[2]</a:t>
            </a:r>
            <a:r>
              <a:rPr lang="en-GB" sz="1100" b="0" i="0" u="none" strike="noStrike" cap="none">
                <a:solidFill>
                  <a:srgbClr val="000000"/>
                </a:solidFill>
                <a:latin typeface="Calibri"/>
                <a:ea typeface="Calibri"/>
                <a:cs typeface="Calibri"/>
                <a:sym typeface="Calibri"/>
              </a:rPr>
              <a:t> "such as helping, sharing, donating, co-operating, and volunteering."</a:t>
            </a:r>
            <a:r>
              <a:rPr lang="en-GB" sz="1100" b="0" i="0" u="sng" strike="noStrike" cap="none" baseline="30000">
                <a:solidFill>
                  <a:srgbClr val="2200CC"/>
                </a:solidFill>
                <a:latin typeface="Calibri"/>
                <a:ea typeface="Calibri"/>
                <a:cs typeface="Calibri"/>
                <a:sym typeface="Calibri"/>
                <a:hlinkClick r:id="rId6"/>
              </a:rPr>
              <a:t>[3]</a:t>
            </a:r>
            <a:r>
              <a:rPr lang="en-GB" sz="1100" b="0" i="0" u="none" strike="noStrike" cap="none">
                <a:solidFill>
                  <a:srgbClr val="000000"/>
                </a:solidFill>
                <a:latin typeface="Calibri"/>
                <a:ea typeface="Calibri"/>
                <a:cs typeface="Calibri"/>
                <a:sym typeface="Calibri"/>
              </a:rPr>
              <a:t> </a:t>
            </a:r>
            <a:endParaRPr sz="1100" b="0" i="0" u="none" strike="noStrike" cap="none">
              <a:solidFill>
                <a:srgbClr val="000000"/>
              </a:solidFill>
              <a:latin typeface="Arial"/>
              <a:ea typeface="Arial"/>
              <a:cs typeface="Arial"/>
              <a:sym typeface="Arial"/>
            </a:endParaRPr>
          </a:p>
          <a:p>
            <a:pPr marL="365125" marR="0" lvl="0" indent="-255587" algn="l" rtl="0">
              <a:lnSpc>
                <a:spcPct val="100000"/>
              </a:lnSpc>
              <a:spcBef>
                <a:spcPts val="0"/>
              </a:spcBef>
              <a:spcAft>
                <a:spcPts val="0"/>
              </a:spcAft>
              <a:buClr>
                <a:srgbClr val="A5A5A5"/>
              </a:buClr>
              <a:buSzPts val="1200"/>
              <a:buFont typeface="Georgia"/>
              <a:buChar char="•"/>
            </a:pPr>
            <a:r>
              <a:rPr lang="en-GB" sz="1100" b="0" i="0" u="none" strike="noStrike" cap="none">
                <a:solidFill>
                  <a:srgbClr val="000000"/>
                </a:solidFill>
                <a:latin typeface="Calibri"/>
                <a:ea typeface="Calibri"/>
                <a:cs typeface="Calibri"/>
                <a:sym typeface="Calibri"/>
              </a:rPr>
              <a:t>These actions may be motivated by </a:t>
            </a:r>
            <a:r>
              <a:rPr lang="en-GB" sz="1100" b="0" i="0" u="sng" strike="noStrike" cap="none">
                <a:solidFill>
                  <a:srgbClr val="2200CC"/>
                </a:solidFill>
                <a:latin typeface="Calibri"/>
                <a:ea typeface="Calibri"/>
                <a:cs typeface="Calibri"/>
                <a:sym typeface="Calibri"/>
                <a:hlinkClick r:id="rId7"/>
              </a:rPr>
              <a:t>empathy</a:t>
            </a:r>
            <a:r>
              <a:rPr lang="en-GB" sz="1100" b="0" i="0" u="none" strike="noStrike" cap="none">
                <a:solidFill>
                  <a:srgbClr val="000000"/>
                </a:solidFill>
                <a:latin typeface="Calibri"/>
                <a:ea typeface="Calibri"/>
                <a:cs typeface="Calibri"/>
                <a:sym typeface="Calibri"/>
              </a:rPr>
              <a:t> and by concern about the welfare and rights of others,</a:t>
            </a:r>
            <a:r>
              <a:rPr lang="en-GB" sz="1100" b="0" i="0" u="sng" strike="noStrike" cap="none" baseline="30000">
                <a:solidFill>
                  <a:srgbClr val="2200CC"/>
                </a:solidFill>
                <a:latin typeface="Calibri"/>
                <a:ea typeface="Calibri"/>
                <a:cs typeface="Calibri"/>
                <a:sym typeface="Calibri"/>
                <a:hlinkClick r:id="rId8"/>
              </a:rPr>
              <a:t>[4]</a:t>
            </a:r>
            <a:r>
              <a:rPr lang="en-GB" sz="1100" b="0" i="0" u="none" strike="noStrike" cap="none">
                <a:solidFill>
                  <a:srgbClr val="000000"/>
                </a:solidFill>
                <a:latin typeface="Calibri"/>
                <a:ea typeface="Calibri"/>
                <a:cs typeface="Calibri"/>
                <a:sym typeface="Calibri"/>
              </a:rPr>
              <a:t> as well as for egoistic or practical concerns.</a:t>
            </a:r>
            <a:r>
              <a:rPr lang="en-GB" sz="1100" b="0" i="0" u="sng" strike="noStrike" cap="none" baseline="30000">
                <a:solidFill>
                  <a:srgbClr val="2200CC"/>
                </a:solidFill>
                <a:latin typeface="Calibri"/>
                <a:ea typeface="Calibri"/>
                <a:cs typeface="Calibri"/>
                <a:sym typeface="Calibri"/>
                <a:hlinkClick r:id="rId3"/>
              </a:rPr>
              <a:t>[1]</a:t>
            </a:r>
            <a:r>
              <a:rPr lang="en-GB" sz="1100" b="0" i="0" u="none" strike="noStrike" cap="none">
                <a:solidFill>
                  <a:srgbClr val="000000"/>
                </a:solidFill>
                <a:latin typeface="Calibri"/>
                <a:ea typeface="Calibri"/>
                <a:cs typeface="Calibri"/>
                <a:sym typeface="Calibri"/>
              </a:rPr>
              <a:t> Evidence suggests that prosociality is central to the well-being of social groups across a range of scales.</a:t>
            </a:r>
            <a:r>
              <a:rPr lang="en-GB" sz="1100" b="0" i="0" u="sng" strike="noStrike" cap="none" baseline="30000">
                <a:solidFill>
                  <a:srgbClr val="2200CC"/>
                </a:solidFill>
                <a:latin typeface="Calibri"/>
                <a:ea typeface="Calibri"/>
                <a:cs typeface="Calibri"/>
                <a:sym typeface="Calibri"/>
                <a:hlinkClick r:id="rId9"/>
              </a:rPr>
              <a:t>[5]</a:t>
            </a:r>
            <a:r>
              <a:rPr lang="en-GB" sz="1100" b="0" i="0" u="sng" strike="noStrike" cap="none" baseline="30000">
                <a:solidFill>
                  <a:srgbClr val="2200CC"/>
                </a:solidFill>
                <a:latin typeface="Calibri"/>
                <a:ea typeface="Calibri"/>
                <a:cs typeface="Calibri"/>
                <a:sym typeface="Calibri"/>
                <a:hlinkClick r:id="rId10"/>
              </a:rPr>
              <a:t>[6]</a:t>
            </a:r>
            <a:r>
              <a:rPr lang="en-GB" sz="1100" b="0" i="0" u="none" strike="noStrike" cap="none">
                <a:solidFill>
                  <a:srgbClr val="000000"/>
                </a:solidFill>
                <a:latin typeface="Calibri"/>
                <a:ea typeface="Calibri"/>
                <a:cs typeface="Calibri"/>
                <a:sym typeface="Calibri"/>
              </a:rPr>
              <a:t> Empathy is a strong motive in eliciting prosocial behavior, and has deep evolutionary roots.</a:t>
            </a:r>
            <a:r>
              <a:rPr lang="en-GB" sz="1100" b="0" i="0" u="sng" strike="noStrike" cap="none" baseline="30000">
                <a:solidFill>
                  <a:srgbClr val="2200CC"/>
                </a:solidFill>
                <a:latin typeface="Calibri"/>
                <a:ea typeface="Calibri"/>
                <a:cs typeface="Calibri"/>
                <a:sym typeface="Calibri"/>
                <a:hlinkClick r:id="rId11"/>
              </a:rPr>
              <a:t>[7]</a:t>
            </a:r>
            <a:endParaRPr sz="1100" b="0" i="0" u="none" strike="noStrike" cap="none">
              <a:solidFill>
                <a:srgbClr val="000000"/>
              </a:solidFill>
              <a:latin typeface="Calibri"/>
              <a:ea typeface="Calibri"/>
              <a:cs typeface="Calibri"/>
              <a:sym typeface="Calibri"/>
            </a:endParaRPr>
          </a:p>
          <a:p>
            <a:pPr marL="365125" marR="0" lvl="0" indent="-255587" algn="l" rtl="0">
              <a:lnSpc>
                <a:spcPct val="100000"/>
              </a:lnSpc>
              <a:spcBef>
                <a:spcPts val="0"/>
              </a:spcBef>
              <a:spcAft>
                <a:spcPts val="0"/>
              </a:spcAft>
              <a:buClr>
                <a:srgbClr val="A5A5A5"/>
              </a:buClr>
              <a:buSzPts val="1200"/>
              <a:buFont typeface="Georgia"/>
              <a:buChar char="•"/>
            </a:pPr>
            <a:r>
              <a:rPr lang="en-GB" sz="1100" b="0" i="0" u="none" strike="noStrike" cap="none">
                <a:solidFill>
                  <a:srgbClr val="000000"/>
                </a:solidFill>
                <a:latin typeface="Calibri"/>
                <a:ea typeface="Calibri"/>
                <a:cs typeface="Calibri"/>
                <a:sym typeface="Calibri"/>
              </a:rPr>
              <a:t>Prosocial behavior fosters positive traits that are beneficial for children and society. It may be motivated both by </a:t>
            </a:r>
            <a:r>
              <a:rPr lang="en-GB" sz="1100" b="0" i="0" u="sng" strike="noStrike" cap="none">
                <a:solidFill>
                  <a:srgbClr val="2200CC"/>
                </a:solidFill>
                <a:latin typeface="Calibri"/>
                <a:ea typeface="Calibri"/>
                <a:cs typeface="Calibri"/>
                <a:sym typeface="Calibri"/>
                <a:hlinkClick r:id="rId12"/>
              </a:rPr>
              <a:t>altruism</a:t>
            </a:r>
            <a:r>
              <a:rPr lang="en-GB" sz="1100" b="0" i="0" u="none" strike="noStrike" cap="none">
                <a:solidFill>
                  <a:srgbClr val="000000"/>
                </a:solidFill>
                <a:latin typeface="Calibri"/>
                <a:ea typeface="Calibri"/>
                <a:cs typeface="Calibri"/>
                <a:sym typeface="Calibri"/>
              </a:rPr>
              <a:t> and by self-interest, for reasons of immediate benefit or future reciprocity. Evolutionary psychologists use theories such as kin-selection theory and inclusive fitness as an explanation for why prosocial behavioral tendencies are passed down generationally, according to the evolutionary fitness displayed by those who engaged in prosocial acts.</a:t>
            </a:r>
            <a:r>
              <a:rPr lang="en-GB" sz="1100" b="0" i="0" u="sng" strike="noStrike" cap="none" baseline="30000">
                <a:solidFill>
                  <a:srgbClr val="2200CC"/>
                </a:solidFill>
                <a:latin typeface="Calibri"/>
                <a:ea typeface="Calibri"/>
                <a:cs typeface="Calibri"/>
                <a:sym typeface="Calibri"/>
                <a:hlinkClick r:id="rId13"/>
              </a:rPr>
              <a:t>[8]</a:t>
            </a:r>
            <a:r>
              <a:rPr lang="en-GB" sz="1100" b="0" i="0" u="none" strike="noStrike" cap="none">
                <a:solidFill>
                  <a:srgbClr val="000000"/>
                </a:solidFill>
                <a:latin typeface="Calibri"/>
                <a:ea typeface="Calibri"/>
                <a:cs typeface="Calibri"/>
                <a:sym typeface="Calibri"/>
              </a:rPr>
              <a:t> Encouraging prosocial behavior may also require decreasing or eliminating undesirable social behaviors.</a:t>
            </a:r>
            <a:r>
              <a:rPr lang="en-GB" sz="1100" b="0" i="0" u="sng" strike="noStrike" cap="none" baseline="30000">
                <a:solidFill>
                  <a:srgbClr val="2200CC"/>
                </a:solidFill>
                <a:latin typeface="Calibri"/>
                <a:ea typeface="Calibri"/>
                <a:cs typeface="Calibri"/>
                <a:sym typeface="Calibri"/>
                <a:hlinkClick r:id="rId10"/>
              </a:rPr>
              <a:t>[6]</a:t>
            </a:r>
            <a:endParaRPr sz="1100" b="0" i="0" u="none" strike="noStrike" cap="none">
              <a:solidFill>
                <a:srgbClr val="000000"/>
              </a:solidFill>
              <a:latin typeface="Calibri"/>
              <a:ea typeface="Calibri"/>
              <a:cs typeface="Calibri"/>
              <a:sym typeface="Calibri"/>
            </a:endParaRPr>
          </a:p>
          <a:p>
            <a:pPr marL="365125" marR="0" lvl="0" indent="-255587" algn="l" rtl="0">
              <a:lnSpc>
                <a:spcPct val="100000"/>
              </a:lnSpc>
              <a:spcBef>
                <a:spcPts val="0"/>
              </a:spcBef>
              <a:spcAft>
                <a:spcPts val="0"/>
              </a:spcAft>
              <a:buClr>
                <a:srgbClr val="A5A5A5"/>
              </a:buClr>
              <a:buSzPts val="1200"/>
              <a:buFont typeface="Georgia"/>
              <a:buChar char="•"/>
            </a:pPr>
            <a:r>
              <a:rPr lang="en-GB" sz="1100" b="0" i="0" u="none" strike="noStrike" cap="none">
                <a:solidFill>
                  <a:srgbClr val="000000"/>
                </a:solidFill>
                <a:latin typeface="Calibri"/>
                <a:ea typeface="Calibri"/>
                <a:cs typeface="Calibri"/>
                <a:sym typeface="Calibri"/>
              </a:rPr>
              <a:t>Empathy is a strong motive in eliciting prosocial behavior, and has deep evolutionary roots.</a:t>
            </a:r>
            <a:r>
              <a:rPr lang="en-GB" sz="1100" b="0" i="0" u="sng" strike="noStrike" cap="none" baseline="30000">
                <a:solidFill>
                  <a:srgbClr val="2200CC"/>
                </a:solidFill>
                <a:latin typeface="Calibri"/>
                <a:ea typeface="Calibri"/>
                <a:cs typeface="Calibri"/>
                <a:sym typeface="Calibri"/>
                <a:hlinkClick r:id="rId11"/>
              </a:rPr>
              <a:t>[7]</a:t>
            </a:r>
            <a:endParaRPr sz="1100" b="0" i="0" u="none" strike="noStrike" cap="none">
              <a:solidFill>
                <a:srgbClr val="000000"/>
              </a:solidFill>
              <a:latin typeface="Calibri"/>
              <a:ea typeface="Calibri"/>
              <a:cs typeface="Calibri"/>
              <a:sym typeface="Calibri"/>
            </a:endParaRPr>
          </a:p>
          <a:p>
            <a:pPr marL="365125" marR="0" lvl="0" indent="-255587" algn="l" rtl="0">
              <a:lnSpc>
                <a:spcPct val="100000"/>
              </a:lnSpc>
              <a:spcBef>
                <a:spcPts val="0"/>
              </a:spcBef>
              <a:spcAft>
                <a:spcPts val="0"/>
              </a:spcAft>
              <a:buClr>
                <a:srgbClr val="A5A5A5"/>
              </a:buClr>
              <a:buSzPts val="1200"/>
              <a:buFont typeface="Georgia"/>
              <a:buChar char="•"/>
            </a:pPr>
            <a:r>
              <a:rPr lang="en-GB" sz="1100" b="0" i="0" u="none" strike="noStrike" cap="none">
                <a:solidFill>
                  <a:srgbClr val="000000"/>
                </a:solidFill>
                <a:latin typeface="Calibri"/>
                <a:ea typeface="Calibri"/>
                <a:cs typeface="Calibri"/>
                <a:sym typeface="Calibri"/>
              </a:rPr>
              <a:t>Prosocial behavior fosters positive traits that are beneficial for children and society. It may be motivated both by </a:t>
            </a:r>
            <a:r>
              <a:rPr lang="en-GB" sz="1100" b="0" i="0" u="sng" strike="noStrike" cap="none">
                <a:solidFill>
                  <a:srgbClr val="2200CC"/>
                </a:solidFill>
                <a:latin typeface="Calibri"/>
                <a:ea typeface="Calibri"/>
                <a:cs typeface="Calibri"/>
                <a:sym typeface="Calibri"/>
                <a:hlinkClick r:id="rId12"/>
              </a:rPr>
              <a:t>altruism</a:t>
            </a:r>
            <a:r>
              <a:rPr lang="en-GB" sz="1100" b="0" i="0" u="none" strike="noStrike" cap="none">
                <a:solidFill>
                  <a:srgbClr val="000000"/>
                </a:solidFill>
                <a:latin typeface="Calibri"/>
                <a:ea typeface="Calibri"/>
                <a:cs typeface="Calibri"/>
                <a:sym typeface="Calibri"/>
              </a:rPr>
              <a:t> and by self-interest, for reasons of immediate benefit or future reciprocity. Evolutionary psychologists use theories such as kin-selection theory and inclusive fitness as an explanation for why prosocial behavioral tendencies are passed down generationally, according to the evolutionary fitness displayed by those who engaged in prosocial acts.</a:t>
            </a:r>
            <a:r>
              <a:rPr lang="en-GB" sz="1100" b="0" i="0" u="sng" strike="noStrike" cap="none" baseline="30000">
                <a:solidFill>
                  <a:srgbClr val="2200CC"/>
                </a:solidFill>
                <a:latin typeface="Calibri"/>
                <a:ea typeface="Calibri"/>
                <a:cs typeface="Calibri"/>
                <a:sym typeface="Calibri"/>
                <a:hlinkClick r:id="rId13"/>
              </a:rPr>
              <a:t>[8]</a:t>
            </a:r>
            <a:r>
              <a:rPr lang="en-GB" sz="1100" b="0" i="0" u="none" strike="noStrike" cap="none">
                <a:solidFill>
                  <a:srgbClr val="000000"/>
                </a:solidFill>
                <a:latin typeface="Calibri"/>
                <a:ea typeface="Calibri"/>
                <a:cs typeface="Calibri"/>
                <a:sym typeface="Calibri"/>
              </a:rPr>
              <a:t>.</a:t>
            </a:r>
            <a:r>
              <a:rPr lang="en-GB" sz="1100" b="0" i="0" u="sng" strike="noStrike" cap="none" baseline="30000">
                <a:solidFill>
                  <a:srgbClr val="2200CC"/>
                </a:solidFill>
                <a:latin typeface="Calibri"/>
                <a:ea typeface="Calibri"/>
                <a:cs typeface="Calibri"/>
                <a:sym typeface="Calibri"/>
                <a:hlinkClick r:id="rId10"/>
              </a:rPr>
              <a:t>[6]</a:t>
            </a:r>
            <a:endParaRPr sz="1100" b="0" i="0" u="none" strike="noStrike" cap="none">
              <a:solidFill>
                <a:srgbClr val="000000"/>
              </a:solidFill>
              <a:latin typeface="Calibri"/>
              <a:ea typeface="Calibri"/>
              <a:cs typeface="Calibri"/>
              <a:sym typeface="Calibri"/>
            </a:endParaRPr>
          </a:p>
          <a:p>
            <a:pPr marL="365125" marR="0" lvl="0" indent="-255587"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2" name="Google Shape;562;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595959"/>
              </a:buClr>
              <a:buSzPts val="1800"/>
              <a:buFont typeface="Arial"/>
              <a:buChar char="●"/>
            </a:pPr>
            <a:r>
              <a:rPr lang="en-GB" sz="1800" b="0" i="0" u="none" strike="noStrike" cap="none">
                <a:solidFill>
                  <a:srgbClr val="595959"/>
                </a:solidFill>
                <a:latin typeface="Arial"/>
                <a:ea typeface="Arial"/>
                <a:cs typeface="Arial"/>
                <a:sym typeface="Arial"/>
              </a:rPr>
              <a:t>Joanna Macey’s work - the ‘Great Turning’</a:t>
            </a:r>
            <a:endParaRPr/>
          </a:p>
          <a:p>
            <a:pPr marL="457200" marR="0" lvl="0" indent="-342900" algn="l" rtl="0">
              <a:lnSpc>
                <a:spcPct val="100000"/>
              </a:lnSpc>
              <a:spcBef>
                <a:spcPts val="0"/>
              </a:spcBef>
              <a:spcAft>
                <a:spcPts val="0"/>
              </a:spcAft>
              <a:buClr>
                <a:srgbClr val="595959"/>
              </a:buClr>
              <a:buSzPts val="1800"/>
              <a:buFont typeface="Arial"/>
              <a:buChar char="●"/>
            </a:pPr>
            <a:r>
              <a:rPr lang="en-GB" sz="1800" b="0" i="0" u="none" strike="noStrike" cap="none">
                <a:solidFill>
                  <a:srgbClr val="595959"/>
                </a:solidFill>
                <a:latin typeface="Arial"/>
                <a:ea typeface="Arial"/>
                <a:cs typeface="Arial"/>
                <a:sym typeface="Arial"/>
              </a:rPr>
              <a:t>Mapping</a:t>
            </a:r>
            <a:r>
              <a:rPr lang="en-GB" sz="2800" b="0" i="0" u="none" strike="noStrike" cap="none">
                <a:solidFill>
                  <a:srgbClr val="595959"/>
                </a:solidFill>
                <a:latin typeface="Arial"/>
                <a:ea typeface="Arial"/>
                <a:cs typeface="Arial"/>
                <a:sym typeface="Arial"/>
              </a:rPr>
              <a:t> </a:t>
            </a:r>
            <a:r>
              <a:rPr lang="en-GB" sz="1800" b="0" i="0" u="none" strike="noStrike" cap="none">
                <a:solidFill>
                  <a:srgbClr val="595959"/>
                </a:solidFill>
                <a:latin typeface="Arial"/>
                <a:ea typeface="Arial"/>
                <a:cs typeface="Arial"/>
                <a:sym typeface="Arial"/>
              </a:rPr>
              <a:t>her 4 stage cyclical process onto matrix  (we already do this stuff!)</a:t>
            </a:r>
            <a:endParaRPr/>
          </a:p>
          <a:p>
            <a:pPr marL="457200" marR="0" lvl="0" indent="0" algn="l" rtl="0">
              <a:lnSpc>
                <a:spcPct val="100000"/>
              </a:lnSpc>
              <a:spcBef>
                <a:spcPts val="0"/>
              </a:spcBef>
              <a:spcAft>
                <a:spcPts val="0"/>
              </a:spcAft>
              <a:buClr>
                <a:srgbClr val="595959"/>
              </a:buClr>
              <a:buSzPts val="2800"/>
              <a:buFont typeface="Arial"/>
              <a:buNone/>
            </a:pPr>
            <a:endParaRPr sz="1800" b="0" i="0" u="none" strike="noStrike" cap="none">
              <a:solidFill>
                <a:srgbClr val="595959"/>
              </a:solidFill>
              <a:latin typeface="Arial"/>
              <a:ea typeface="Arial"/>
              <a:cs typeface="Arial"/>
              <a:sym typeface="Arial"/>
            </a:endParaRPr>
          </a:p>
          <a:p>
            <a:pPr marL="457200" marR="0" lvl="0" indent="-342900" algn="l" rtl="0">
              <a:lnSpc>
                <a:spcPct val="100000"/>
              </a:lnSpc>
              <a:spcBef>
                <a:spcPts val="0"/>
              </a:spcBef>
              <a:spcAft>
                <a:spcPts val="0"/>
              </a:spcAft>
              <a:buClr>
                <a:srgbClr val="595959"/>
              </a:buClr>
              <a:buSzPts val="1800"/>
              <a:buFont typeface="Arial"/>
              <a:buChar char="●"/>
            </a:pPr>
            <a:r>
              <a:rPr lang="en-GB" sz="1800" b="0" i="0" u="none" strike="noStrike" cap="none">
                <a:solidFill>
                  <a:srgbClr val="595959"/>
                </a:solidFill>
                <a:latin typeface="Arial"/>
                <a:ea typeface="Arial"/>
                <a:cs typeface="Arial"/>
                <a:sym typeface="Arial"/>
              </a:rPr>
              <a:t>The integral perspective - </a:t>
            </a:r>
            <a:endParaRPr/>
          </a:p>
          <a:p>
            <a:pPr marL="0" marR="0" lvl="0" indent="0" algn="l" rtl="0">
              <a:lnSpc>
                <a:spcPct val="100000"/>
              </a:lnSpc>
              <a:spcBef>
                <a:spcPts val="0"/>
              </a:spcBef>
              <a:spcAft>
                <a:spcPts val="0"/>
              </a:spcAft>
              <a:buClr>
                <a:srgbClr val="595959"/>
              </a:buClr>
              <a:buSzPts val="2800"/>
              <a:buFont typeface="Arial"/>
              <a:buNone/>
            </a:pPr>
            <a:endParaRPr sz="1800" b="0" i="0" u="none" strike="noStrike" cap="none">
              <a:solidFill>
                <a:srgbClr val="595959"/>
              </a:solidFill>
              <a:latin typeface="Arial"/>
              <a:ea typeface="Arial"/>
              <a:cs typeface="Arial"/>
              <a:sym typeface="Arial"/>
            </a:endParaRPr>
          </a:p>
          <a:p>
            <a:pPr marL="457200" marR="0" lvl="0" indent="-342900" algn="l" rtl="0">
              <a:lnSpc>
                <a:spcPct val="100000"/>
              </a:lnSpc>
              <a:spcBef>
                <a:spcPts val="0"/>
              </a:spcBef>
              <a:spcAft>
                <a:spcPts val="0"/>
              </a:spcAft>
              <a:buClr>
                <a:srgbClr val="595959"/>
              </a:buClr>
              <a:buSzPts val="1800"/>
              <a:buFont typeface="Arial"/>
              <a:buChar char="●"/>
            </a:pPr>
            <a:r>
              <a:rPr lang="en-GB" sz="1800" b="0" i="0" u="none" strike="noStrike" cap="none">
                <a:solidFill>
                  <a:srgbClr val="595959"/>
                </a:solidFill>
                <a:latin typeface="Arial"/>
                <a:ea typeface="Arial"/>
                <a:cs typeface="Arial"/>
                <a:sym typeface="Arial"/>
              </a:rPr>
              <a:t>James Lovelock’s Gaia hypothesis as introduction to systems thinking</a:t>
            </a:r>
            <a:endParaRPr/>
          </a:p>
          <a:p>
            <a:pPr marL="457200" marR="0" lvl="0" indent="0" algn="l" rtl="0">
              <a:lnSpc>
                <a:spcPct val="100000"/>
              </a:lnSpc>
              <a:spcBef>
                <a:spcPts val="0"/>
              </a:spcBef>
              <a:spcAft>
                <a:spcPts val="0"/>
              </a:spcAft>
              <a:buClr>
                <a:srgbClr val="595959"/>
              </a:buClr>
              <a:buSzPts val="2800"/>
              <a:buFont typeface="Arial"/>
              <a:buNone/>
            </a:pPr>
            <a:endParaRPr sz="1800" b="0" i="0" u="none" strike="noStrike" cap="none">
              <a:solidFill>
                <a:srgbClr val="595959"/>
              </a:solidFill>
              <a:latin typeface="Arial"/>
              <a:ea typeface="Arial"/>
              <a:cs typeface="Arial"/>
              <a:sym typeface="Arial"/>
            </a:endParaRPr>
          </a:p>
          <a:p>
            <a:pPr marL="457200" marR="0" lvl="0" indent="-342900" algn="l" rtl="0">
              <a:lnSpc>
                <a:spcPct val="100000"/>
              </a:lnSpc>
              <a:spcBef>
                <a:spcPts val="0"/>
              </a:spcBef>
              <a:spcAft>
                <a:spcPts val="0"/>
              </a:spcAft>
              <a:buClr>
                <a:srgbClr val="595959"/>
              </a:buClr>
              <a:buSzPts val="1800"/>
              <a:buFont typeface="Arial"/>
              <a:buChar char="●"/>
            </a:pPr>
            <a:r>
              <a:rPr lang="en-GB" sz="1800" b="0" i="0" u="none" strike="noStrike" cap="none">
                <a:solidFill>
                  <a:srgbClr val="595959"/>
                </a:solidFill>
                <a:latin typeface="Arial"/>
                <a:ea typeface="Arial"/>
                <a:cs typeface="Arial"/>
                <a:sym typeface="Arial"/>
              </a:rPr>
              <a:t>Shifting perspectives for second spin around matrix - </a:t>
            </a:r>
            <a:endParaRPr/>
          </a:p>
          <a:p>
            <a:pPr marL="457200" marR="0" lvl="0" indent="0" algn="l" rtl="0">
              <a:lnSpc>
                <a:spcPct val="100000"/>
              </a:lnSpc>
              <a:spcBef>
                <a:spcPts val="0"/>
              </a:spcBef>
              <a:spcAft>
                <a:spcPts val="0"/>
              </a:spcAft>
              <a:buClr>
                <a:srgbClr val="595959"/>
              </a:buClr>
              <a:buSzPts val="2800"/>
              <a:buFont typeface="Arial"/>
              <a:buNone/>
            </a:pPr>
            <a:r>
              <a:rPr lang="en-GB" sz="1800" b="0" i="0" u="none" strike="noStrike" cap="none">
                <a:solidFill>
                  <a:srgbClr val="595959"/>
                </a:solidFill>
                <a:latin typeface="Arial"/>
                <a:ea typeface="Arial"/>
                <a:cs typeface="Arial"/>
                <a:sym typeface="Arial"/>
              </a:rPr>
              <a:t>I, here, now - goes  to  - Us, here, now</a:t>
            </a:r>
            <a:endParaRPr/>
          </a:p>
          <a:p>
            <a:pPr marL="457200" marR="0" lvl="0" indent="0" algn="l" rtl="0">
              <a:lnSpc>
                <a:spcPct val="100000"/>
              </a:lnSpc>
              <a:spcBef>
                <a:spcPts val="0"/>
              </a:spcBef>
              <a:spcAft>
                <a:spcPts val="0"/>
              </a:spcAft>
              <a:buClr>
                <a:srgbClr val="595959"/>
              </a:buClr>
              <a:buSzPts val="2800"/>
              <a:buFont typeface="Arial"/>
              <a:buNone/>
            </a:pPr>
            <a:endParaRPr sz="1800" b="0" i="0" u="none" strike="noStrike" cap="none">
              <a:solidFill>
                <a:srgbClr val="595959"/>
              </a:solidFill>
              <a:latin typeface="Arial"/>
              <a:ea typeface="Arial"/>
              <a:cs typeface="Arial"/>
              <a:sym typeface="Arial"/>
            </a:endParaRPr>
          </a:p>
          <a:p>
            <a:pPr marL="457200" marR="0" lvl="0" indent="-342900" algn="l" rtl="0">
              <a:lnSpc>
                <a:spcPct val="100000"/>
              </a:lnSpc>
              <a:spcBef>
                <a:spcPts val="0"/>
              </a:spcBef>
              <a:spcAft>
                <a:spcPts val="0"/>
              </a:spcAft>
              <a:buClr>
                <a:srgbClr val="595959"/>
              </a:buClr>
              <a:buSzPts val="1800"/>
              <a:buFont typeface="Arial"/>
              <a:buChar char="●"/>
            </a:pPr>
            <a:r>
              <a:rPr lang="en-GB" sz="1800" b="0" i="0" u="none" strike="noStrike" cap="none">
                <a:solidFill>
                  <a:srgbClr val="595959"/>
                </a:solidFill>
                <a:latin typeface="Arial"/>
                <a:ea typeface="Arial"/>
                <a:cs typeface="Arial"/>
                <a:sym typeface="Arial"/>
              </a:rPr>
              <a:t>Introducing Elinor Ostrom’s evolutionary design principles and Rittel’s ‘wicked’ problems as cautionary guiding principles before leaping to committed actions (OR wallowing in despair)</a:t>
            </a:r>
            <a:endParaRPr/>
          </a:p>
          <a:p>
            <a:pPr marL="457200" marR="0" lvl="0" indent="0" algn="l" rtl="0">
              <a:lnSpc>
                <a:spcPct val="100000"/>
              </a:lnSpc>
              <a:spcBef>
                <a:spcPts val="0"/>
              </a:spcBef>
              <a:spcAft>
                <a:spcPts val="0"/>
              </a:spcAft>
              <a:buClr>
                <a:srgbClr val="595959"/>
              </a:buClr>
              <a:buSzPts val="2800"/>
              <a:buFont typeface="Arial"/>
              <a:buNone/>
            </a:pPr>
            <a:endParaRPr sz="1800" b="0" i="0" u="none" strike="noStrike" cap="none">
              <a:solidFill>
                <a:srgbClr val="595959"/>
              </a:solidFill>
              <a:latin typeface="Arial"/>
              <a:ea typeface="Arial"/>
              <a:cs typeface="Arial"/>
              <a:sym typeface="Arial"/>
            </a:endParaRPr>
          </a:p>
          <a:p>
            <a:pPr marL="457200" marR="0" lvl="0" indent="-342900" algn="l" rtl="0">
              <a:lnSpc>
                <a:spcPct val="100000"/>
              </a:lnSpc>
              <a:spcBef>
                <a:spcPts val="0"/>
              </a:spcBef>
              <a:spcAft>
                <a:spcPts val="0"/>
              </a:spcAft>
              <a:buClr>
                <a:srgbClr val="595959"/>
              </a:buClr>
              <a:buSzPts val="1800"/>
              <a:buFont typeface="Arial"/>
              <a:buChar char="●"/>
            </a:pPr>
            <a:r>
              <a:rPr lang="en-GB" sz="1800" b="0" i="0" u="none" strike="noStrike" cap="none">
                <a:solidFill>
                  <a:srgbClr val="595959"/>
                </a:solidFill>
                <a:latin typeface="Arial"/>
                <a:ea typeface="Arial"/>
                <a:cs typeface="Arial"/>
                <a:sym typeface="Arial"/>
              </a:rPr>
              <a:t>The Deep Adaptation perspective</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7" name="Google Shape;567;p6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67: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72" name="Google Shape;572;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7" name="Google Shape;577;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 name="Google Shape;216;p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1" name="Google Shape;221;p7: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6" name="Google Shape;226;p8: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6"/>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3"/>
        <p:cNvGrpSpPr/>
        <p:nvPr/>
      </p:nvGrpSpPr>
      <p:grpSpPr>
        <a:xfrm>
          <a:off x="0" y="0"/>
          <a:ext cx="0" cy="0"/>
          <a:chOff x="0" y="0"/>
          <a:chExt cx="0" cy="0"/>
        </a:xfrm>
      </p:grpSpPr>
      <p:sp>
        <p:nvSpPr>
          <p:cNvPr id="44" name="Google Shape;44;p8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5" name="Google Shape;45;p8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46" name="Google Shape;46;p8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47" name="Google Shape;47;p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8"/>
        <p:cNvGrpSpPr/>
        <p:nvPr/>
      </p:nvGrpSpPr>
      <p:grpSpPr>
        <a:xfrm>
          <a:off x="0" y="0"/>
          <a:ext cx="0" cy="0"/>
          <a:chOff x="0" y="0"/>
          <a:chExt cx="0" cy="0"/>
        </a:xfrm>
      </p:grpSpPr>
      <p:sp>
        <p:nvSpPr>
          <p:cNvPr id="49" name="Google Shape;49;p8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0" name="Google Shape;50;p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1"/>
        <p:cNvGrpSpPr/>
        <p:nvPr/>
      </p:nvGrpSpPr>
      <p:grpSpPr>
        <a:xfrm>
          <a:off x="0" y="0"/>
          <a:ext cx="0" cy="0"/>
          <a:chOff x="0" y="0"/>
          <a:chExt cx="0" cy="0"/>
        </a:xfrm>
      </p:grpSpPr>
      <p:sp>
        <p:nvSpPr>
          <p:cNvPr id="52" name="Google Shape;52;p88"/>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53" name="Google Shape;53;p8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54" name="Google Shape;54;p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5"/>
        <p:cNvGrpSpPr/>
        <p:nvPr/>
      </p:nvGrpSpPr>
      <p:grpSpPr>
        <a:xfrm>
          <a:off x="0" y="0"/>
          <a:ext cx="0" cy="0"/>
          <a:chOff x="0" y="0"/>
          <a:chExt cx="0" cy="0"/>
        </a:xfrm>
      </p:grpSpPr>
      <p:sp>
        <p:nvSpPr>
          <p:cNvPr id="56" name="Google Shape;56;p89"/>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57" name="Google Shape;57;p8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8"/>
        <p:cNvGrpSpPr/>
        <p:nvPr/>
      </p:nvGrpSpPr>
      <p:grpSpPr>
        <a:xfrm>
          <a:off x="0" y="0"/>
          <a:ext cx="0" cy="0"/>
          <a:chOff x="0" y="0"/>
          <a:chExt cx="0" cy="0"/>
        </a:xfrm>
      </p:grpSpPr>
      <p:sp>
        <p:nvSpPr>
          <p:cNvPr id="59" name="Google Shape;59;p9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90"/>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1" name="Google Shape;61;p90"/>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2" name="Google Shape;62;p9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63" name="Google Shape;63;p9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4"/>
        <p:cNvGrpSpPr/>
        <p:nvPr/>
      </p:nvGrpSpPr>
      <p:grpSpPr>
        <a:xfrm>
          <a:off x="0" y="0"/>
          <a:ext cx="0" cy="0"/>
          <a:chOff x="0" y="0"/>
          <a:chExt cx="0" cy="0"/>
        </a:xfrm>
      </p:grpSpPr>
      <p:sp>
        <p:nvSpPr>
          <p:cNvPr id="65" name="Google Shape;65;p9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6" name="Google Shape;66;p9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67" name="Google Shape;67;p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7"/>
        <p:cNvGrpSpPr/>
        <p:nvPr/>
      </p:nvGrpSpPr>
      <p:grpSpPr>
        <a:xfrm>
          <a:off x="0" y="0"/>
          <a:ext cx="0" cy="0"/>
          <a:chOff x="0" y="0"/>
          <a:chExt cx="0" cy="0"/>
        </a:xfrm>
      </p:grpSpPr>
      <p:sp>
        <p:nvSpPr>
          <p:cNvPr id="88" name="Google Shape;88;p79"/>
          <p:cNvSpPr txBox="1">
            <a:spLocks noGrp="1"/>
          </p:cNvSpPr>
          <p:nvPr>
            <p:ph type="title"/>
          </p:nvPr>
        </p:nvSpPr>
        <p:spPr>
          <a:xfrm>
            <a:off x="457200" y="857250"/>
            <a:ext cx="8229600" cy="8001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79"/>
          <p:cNvSpPr txBox="1">
            <a:spLocks noGrp="1"/>
          </p:cNvSpPr>
          <p:nvPr>
            <p:ph type="body" idx="1"/>
          </p:nvPr>
        </p:nvSpPr>
        <p:spPr>
          <a:xfrm>
            <a:off x="457200" y="1687068"/>
            <a:ext cx="4038600" cy="3394472"/>
          </a:xfrm>
          <a:prstGeom prst="rect">
            <a:avLst/>
          </a:prstGeom>
          <a:noFill/>
          <a:ln>
            <a:noFill/>
          </a:ln>
        </p:spPr>
        <p:txBody>
          <a:bodyPr spcFirstLastPara="1" wrap="square" lIns="91425" tIns="45700" rIns="91425" bIns="45700" anchor="t" anchorCtr="0"/>
          <a:lstStyle>
            <a:lvl1pPr marL="457200" lvl="0" indent="-355600" algn="l">
              <a:lnSpc>
                <a:spcPct val="100000"/>
              </a:lnSpc>
              <a:spcBef>
                <a:spcPts val="300"/>
              </a:spcBef>
              <a:spcAft>
                <a:spcPts val="0"/>
              </a:spcAft>
              <a:buSzPts val="2000"/>
              <a:buChar char="•"/>
              <a:defRPr sz="2000"/>
            </a:lvl1pPr>
            <a:lvl2pPr marL="914400" lvl="1" indent="-349250" algn="l">
              <a:lnSpc>
                <a:spcPct val="100000"/>
              </a:lnSpc>
              <a:spcBef>
                <a:spcPts val="300"/>
              </a:spcBef>
              <a:spcAft>
                <a:spcPts val="0"/>
              </a:spcAft>
              <a:buSzPts val="1900"/>
              <a:buChar char="▫"/>
              <a:defRPr sz="1900"/>
            </a:lvl2pPr>
            <a:lvl3pPr marL="1371600" lvl="2" indent="-342900" algn="l">
              <a:lnSpc>
                <a:spcPct val="100000"/>
              </a:lnSpc>
              <a:spcBef>
                <a:spcPts val="300"/>
              </a:spcBef>
              <a:spcAft>
                <a:spcPts val="0"/>
              </a:spcAft>
              <a:buSzPts val="1800"/>
              <a:buChar char="●"/>
              <a:defRPr sz="1800"/>
            </a:lvl3pPr>
            <a:lvl4pPr marL="1828800" lvl="3" indent="-342900" algn="l">
              <a:lnSpc>
                <a:spcPct val="100000"/>
              </a:lnSpc>
              <a:spcBef>
                <a:spcPts val="300"/>
              </a:spcBef>
              <a:spcAft>
                <a:spcPts val="0"/>
              </a:spcAft>
              <a:buSzPts val="1800"/>
              <a:buChar char="●"/>
              <a:defRPr sz="1800"/>
            </a:lvl4pPr>
            <a:lvl5pPr marL="2286000" lvl="4" indent="-342900" algn="l">
              <a:lnSpc>
                <a:spcPct val="100000"/>
              </a:lnSpc>
              <a:spcBef>
                <a:spcPts val="300"/>
              </a:spcBef>
              <a:spcAft>
                <a:spcPts val="0"/>
              </a:spcAft>
              <a:buSzPts val="1800"/>
              <a:buChar char="▫"/>
              <a:defRPr sz="1800"/>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100000"/>
              </a:lnSpc>
              <a:spcBef>
                <a:spcPts val="300"/>
              </a:spcBef>
              <a:spcAft>
                <a:spcPts val="0"/>
              </a:spcAft>
              <a:buSzPts val="1800"/>
              <a:buChar char="◦"/>
              <a:defRPr/>
            </a:lvl9pPr>
          </a:lstStyle>
          <a:p>
            <a:endParaRPr/>
          </a:p>
        </p:txBody>
      </p:sp>
      <p:sp>
        <p:nvSpPr>
          <p:cNvPr id="90" name="Google Shape;90;p79"/>
          <p:cNvSpPr txBox="1">
            <a:spLocks noGrp="1"/>
          </p:cNvSpPr>
          <p:nvPr>
            <p:ph type="body" idx="2"/>
          </p:nvPr>
        </p:nvSpPr>
        <p:spPr>
          <a:xfrm>
            <a:off x="4648200" y="1687068"/>
            <a:ext cx="4038600" cy="3394472"/>
          </a:xfrm>
          <a:prstGeom prst="rect">
            <a:avLst/>
          </a:prstGeom>
          <a:noFill/>
          <a:ln>
            <a:noFill/>
          </a:ln>
        </p:spPr>
        <p:txBody>
          <a:bodyPr spcFirstLastPara="1" wrap="square" lIns="91425" tIns="45700" rIns="91425" bIns="45700" anchor="t" anchorCtr="0"/>
          <a:lstStyle>
            <a:lvl1pPr marL="457200" lvl="0" indent="-355600" algn="l">
              <a:lnSpc>
                <a:spcPct val="100000"/>
              </a:lnSpc>
              <a:spcBef>
                <a:spcPts val="300"/>
              </a:spcBef>
              <a:spcAft>
                <a:spcPts val="0"/>
              </a:spcAft>
              <a:buSzPts val="2000"/>
              <a:buChar char="•"/>
              <a:defRPr sz="2000"/>
            </a:lvl1pPr>
            <a:lvl2pPr marL="914400" lvl="1" indent="-349250" algn="l">
              <a:lnSpc>
                <a:spcPct val="100000"/>
              </a:lnSpc>
              <a:spcBef>
                <a:spcPts val="300"/>
              </a:spcBef>
              <a:spcAft>
                <a:spcPts val="0"/>
              </a:spcAft>
              <a:buSzPts val="1900"/>
              <a:buChar char="▫"/>
              <a:defRPr sz="1900"/>
            </a:lvl2pPr>
            <a:lvl3pPr marL="1371600" lvl="2" indent="-342900" algn="l">
              <a:lnSpc>
                <a:spcPct val="100000"/>
              </a:lnSpc>
              <a:spcBef>
                <a:spcPts val="300"/>
              </a:spcBef>
              <a:spcAft>
                <a:spcPts val="0"/>
              </a:spcAft>
              <a:buSzPts val="1800"/>
              <a:buChar char="●"/>
              <a:defRPr sz="1800"/>
            </a:lvl3pPr>
            <a:lvl4pPr marL="1828800" lvl="3" indent="-342900" algn="l">
              <a:lnSpc>
                <a:spcPct val="100000"/>
              </a:lnSpc>
              <a:spcBef>
                <a:spcPts val="300"/>
              </a:spcBef>
              <a:spcAft>
                <a:spcPts val="0"/>
              </a:spcAft>
              <a:buSzPts val="1800"/>
              <a:buChar char="●"/>
              <a:defRPr sz="1800"/>
            </a:lvl4pPr>
            <a:lvl5pPr marL="2286000" lvl="4" indent="-342900" algn="l">
              <a:lnSpc>
                <a:spcPct val="100000"/>
              </a:lnSpc>
              <a:spcBef>
                <a:spcPts val="300"/>
              </a:spcBef>
              <a:spcAft>
                <a:spcPts val="0"/>
              </a:spcAft>
              <a:buSzPts val="1800"/>
              <a:buChar char="▫"/>
              <a:defRPr sz="1800"/>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100000"/>
              </a:lnSpc>
              <a:spcBef>
                <a:spcPts val="300"/>
              </a:spcBef>
              <a:spcAft>
                <a:spcPts val="0"/>
              </a:spcAft>
              <a:buSzPts val="1800"/>
              <a:buChar char="◦"/>
              <a:defRPr/>
            </a:lvl9pPr>
          </a:lstStyle>
          <a:p>
            <a:endParaRPr/>
          </a:p>
        </p:txBody>
      </p:sp>
      <p:sp>
        <p:nvSpPr>
          <p:cNvPr id="91" name="Google Shape;91;p79"/>
          <p:cNvSpPr txBox="1">
            <a:spLocks noGrp="1"/>
          </p:cNvSpPr>
          <p:nvPr>
            <p:ph type="dt" idx="10"/>
          </p:nvPr>
        </p:nvSpPr>
        <p:spPr>
          <a:xfrm>
            <a:off x="6586538" y="459581"/>
            <a:ext cx="957262" cy="342900"/>
          </a:xfrm>
          <a:prstGeom prst="rect">
            <a:avLst/>
          </a:prstGeom>
          <a:noFill/>
          <a:ln>
            <a:noFill/>
          </a:ln>
        </p:spPr>
        <p:txBody>
          <a:bodyPr spcFirstLastPara="1" wrap="square" lIns="91425" tIns="45700" rIns="91425" bIns="45700" anchor="t"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79"/>
          <p:cNvSpPr txBox="1">
            <a:spLocks noGrp="1"/>
          </p:cNvSpPr>
          <p:nvPr>
            <p:ph type="ftr" idx="11"/>
          </p:nvPr>
        </p:nvSpPr>
        <p:spPr>
          <a:xfrm>
            <a:off x="5257800" y="459581"/>
            <a:ext cx="1325563" cy="342900"/>
          </a:xfrm>
          <a:prstGeom prst="rect">
            <a:avLst/>
          </a:prstGeom>
          <a:noFill/>
          <a:ln>
            <a:noFill/>
          </a:ln>
        </p:spPr>
        <p:txBody>
          <a:bodyPr spcFirstLastPara="1" wrap="square" lIns="91425" tIns="45700" rIns="91425" bIns="45700" anchor="t" anchorCtr="0"/>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79"/>
          <p:cNvSpPr txBox="1">
            <a:spLocks noGrp="1"/>
          </p:cNvSpPr>
          <p:nvPr>
            <p:ph type="sldNum" idx="12"/>
          </p:nvPr>
        </p:nvSpPr>
        <p:spPr>
          <a:xfrm>
            <a:off x="8174038" y="1191"/>
            <a:ext cx="762000" cy="275034"/>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4"/>
        <p:cNvGrpSpPr/>
        <p:nvPr/>
      </p:nvGrpSpPr>
      <p:grpSpPr>
        <a:xfrm>
          <a:off x="0" y="0"/>
          <a:ext cx="0" cy="0"/>
          <a:chOff x="0" y="0"/>
          <a:chExt cx="0" cy="0"/>
        </a:xfrm>
      </p:grpSpPr>
      <p:sp>
        <p:nvSpPr>
          <p:cNvPr id="95" name="Google Shape;95;p81"/>
          <p:cNvSpPr txBox="1">
            <a:spLocks noGrp="1"/>
          </p:cNvSpPr>
          <p:nvPr>
            <p:ph type="title"/>
          </p:nvPr>
        </p:nvSpPr>
        <p:spPr>
          <a:xfrm>
            <a:off x="457200" y="857250"/>
            <a:ext cx="8229600" cy="8001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81"/>
          <p:cNvSpPr txBox="1">
            <a:spLocks noGrp="1"/>
          </p:cNvSpPr>
          <p:nvPr>
            <p:ph type="body" idx="1"/>
          </p:nvPr>
        </p:nvSpPr>
        <p:spPr>
          <a:xfrm>
            <a:off x="457200" y="1687116"/>
            <a:ext cx="8229600" cy="3243262"/>
          </a:xfrm>
          <a:prstGeom prst="rect">
            <a:avLst/>
          </a:prstGeom>
          <a:noFill/>
          <a:ln>
            <a:noFill/>
          </a:ln>
        </p:spPr>
        <p:txBody>
          <a:bodyPr spcFirstLastPara="1" wrap="square" lIns="91425" tIns="45700" rIns="91425" bIns="45700" anchor="t" anchorCtr="0"/>
          <a:lstStyle>
            <a:lvl1pPr marL="457200" lvl="0" indent="-342900" algn="l">
              <a:lnSpc>
                <a:spcPct val="100000"/>
              </a:lnSpc>
              <a:spcBef>
                <a:spcPts val="300"/>
              </a:spcBef>
              <a:spcAft>
                <a:spcPts val="0"/>
              </a:spcAft>
              <a:buSzPts val="1800"/>
              <a:buChar char="•"/>
              <a:defRPr/>
            </a:lvl1pPr>
            <a:lvl2pPr marL="914400" lvl="1" indent="-342900" algn="l">
              <a:lnSpc>
                <a:spcPct val="100000"/>
              </a:lnSpc>
              <a:spcBef>
                <a:spcPts val="300"/>
              </a:spcBef>
              <a:spcAft>
                <a:spcPts val="0"/>
              </a:spcAft>
              <a:buSzPts val="180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100000"/>
              </a:lnSpc>
              <a:spcBef>
                <a:spcPts val="300"/>
              </a:spcBef>
              <a:spcAft>
                <a:spcPts val="0"/>
              </a:spcAft>
              <a:buSzPts val="1800"/>
              <a:buChar char="◦"/>
              <a:defRPr/>
            </a:lvl9pPr>
          </a:lstStyle>
          <a:p>
            <a:endParaRPr/>
          </a:p>
        </p:txBody>
      </p:sp>
      <p:sp>
        <p:nvSpPr>
          <p:cNvPr id="97" name="Google Shape;97;p81"/>
          <p:cNvSpPr txBox="1">
            <a:spLocks noGrp="1"/>
          </p:cNvSpPr>
          <p:nvPr>
            <p:ph type="dt" idx="10"/>
          </p:nvPr>
        </p:nvSpPr>
        <p:spPr>
          <a:xfrm>
            <a:off x="6586538" y="459581"/>
            <a:ext cx="957262" cy="342900"/>
          </a:xfrm>
          <a:prstGeom prst="rect">
            <a:avLst/>
          </a:prstGeom>
          <a:noFill/>
          <a:ln>
            <a:noFill/>
          </a:ln>
        </p:spPr>
        <p:txBody>
          <a:bodyPr spcFirstLastPara="1" wrap="square" lIns="91425" tIns="45700" rIns="91425" bIns="45700" anchor="t"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81"/>
          <p:cNvSpPr txBox="1">
            <a:spLocks noGrp="1"/>
          </p:cNvSpPr>
          <p:nvPr>
            <p:ph type="ftr" idx="11"/>
          </p:nvPr>
        </p:nvSpPr>
        <p:spPr>
          <a:xfrm>
            <a:off x="5257800" y="459581"/>
            <a:ext cx="1325563" cy="342900"/>
          </a:xfrm>
          <a:prstGeom prst="rect">
            <a:avLst/>
          </a:prstGeom>
          <a:noFill/>
          <a:ln>
            <a:noFill/>
          </a:ln>
        </p:spPr>
        <p:txBody>
          <a:bodyPr spcFirstLastPara="1" wrap="square" lIns="91425" tIns="45700" rIns="91425" bIns="45700" anchor="t" anchorCtr="0"/>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81"/>
          <p:cNvSpPr txBox="1">
            <a:spLocks noGrp="1"/>
          </p:cNvSpPr>
          <p:nvPr>
            <p:ph type="sldNum" idx="12"/>
          </p:nvPr>
        </p:nvSpPr>
        <p:spPr>
          <a:xfrm>
            <a:off x="8174038" y="1191"/>
            <a:ext cx="762000" cy="275034"/>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blipFill>
          <a:blip r:embed="rId2">
            <a:alphaModFix/>
          </a:blip>
          <a:stretch>
            <a:fillRect/>
          </a:stretch>
        </a:blipFill>
        <a:effectLst/>
      </p:bgPr>
    </p:bg>
    <p:spTree>
      <p:nvGrpSpPr>
        <p:cNvPr id="1" name="Shape 100"/>
        <p:cNvGrpSpPr/>
        <p:nvPr/>
      </p:nvGrpSpPr>
      <p:grpSpPr>
        <a:xfrm>
          <a:off x="0" y="0"/>
          <a:ext cx="0" cy="0"/>
          <a:chOff x="0" y="0"/>
          <a:chExt cx="0" cy="0"/>
        </a:xfrm>
      </p:grpSpPr>
      <p:sp>
        <p:nvSpPr>
          <p:cNvPr id="101" name="Google Shape;101;p82"/>
          <p:cNvSpPr txBox="1">
            <a:spLocks noGrp="1"/>
          </p:cNvSpPr>
          <p:nvPr>
            <p:ph type="title"/>
          </p:nvPr>
        </p:nvSpPr>
        <p:spPr>
          <a:xfrm>
            <a:off x="0" y="0"/>
            <a:ext cx="9144000" cy="884466"/>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solidFill>
                  <a:srgbClr val="3F3F3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82"/>
          <p:cNvSpPr txBox="1">
            <a:spLocks noGrp="1"/>
          </p:cNvSpPr>
          <p:nvPr>
            <p:ph type="body" idx="1"/>
          </p:nvPr>
        </p:nvSpPr>
        <p:spPr>
          <a:xfrm>
            <a:off x="395536" y="1131590"/>
            <a:ext cx="8496944" cy="460648"/>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300"/>
              </a:spcBef>
              <a:spcAft>
                <a:spcPts val="0"/>
              </a:spcAft>
              <a:buSzPts val="2800"/>
              <a:buNone/>
              <a:defRPr sz="2000">
                <a:solidFill>
                  <a:srgbClr val="3F3F3F"/>
                </a:solidFill>
              </a:defRPr>
            </a:lvl1pPr>
            <a:lvl2pPr marL="914400" lvl="1" indent="-393700" algn="l">
              <a:lnSpc>
                <a:spcPct val="100000"/>
              </a:lnSpc>
              <a:spcBef>
                <a:spcPts val="300"/>
              </a:spcBef>
              <a:spcAft>
                <a:spcPts val="0"/>
              </a:spcAft>
              <a:buSzPts val="2600"/>
              <a:buChar char="▫"/>
              <a:defRPr/>
            </a:lvl2pPr>
            <a:lvl3pPr marL="1371600" lvl="2" indent="-381000" algn="l">
              <a:lnSpc>
                <a:spcPct val="100000"/>
              </a:lnSpc>
              <a:spcBef>
                <a:spcPts val="300"/>
              </a:spcBef>
              <a:spcAft>
                <a:spcPts val="0"/>
              </a:spcAft>
              <a:buSzPts val="2400"/>
              <a:buChar char="●"/>
              <a:defRPr/>
            </a:lvl3pPr>
            <a:lvl4pPr marL="1828800" lvl="3" indent="-368300" algn="l">
              <a:lnSpc>
                <a:spcPct val="100000"/>
              </a:lnSpc>
              <a:spcBef>
                <a:spcPts val="300"/>
              </a:spcBef>
              <a:spcAft>
                <a:spcPts val="0"/>
              </a:spcAft>
              <a:buSzPts val="2200"/>
              <a:buChar char="●"/>
              <a:defRPr/>
            </a:lvl4pPr>
            <a:lvl5pPr marL="2286000" lvl="4" indent="-355600" algn="l">
              <a:lnSpc>
                <a:spcPct val="100000"/>
              </a:lnSpc>
              <a:spcBef>
                <a:spcPts val="300"/>
              </a:spcBef>
              <a:spcAft>
                <a:spcPts val="0"/>
              </a:spcAft>
              <a:buSzPts val="2000"/>
              <a:buChar char="▫"/>
              <a:defRPr/>
            </a:lvl5pPr>
            <a:lvl6pPr marL="2743200" lvl="5" indent="-342900" algn="l">
              <a:lnSpc>
                <a:spcPct val="100000"/>
              </a:lnSpc>
              <a:spcBef>
                <a:spcPts val="300"/>
              </a:spcBef>
              <a:spcAft>
                <a:spcPts val="0"/>
              </a:spcAft>
              <a:buSzPts val="1800"/>
              <a:buChar char="▫"/>
              <a:defRPr/>
            </a:lvl6pPr>
            <a:lvl7pPr marL="3200400" lvl="6" indent="-330200" algn="l">
              <a:lnSpc>
                <a:spcPct val="100000"/>
              </a:lnSpc>
              <a:spcBef>
                <a:spcPts val="300"/>
              </a:spcBef>
              <a:spcAft>
                <a:spcPts val="0"/>
              </a:spcAft>
              <a:buSzPts val="1600"/>
              <a:buChar char="▫"/>
              <a:defRPr/>
            </a:lvl7pPr>
            <a:lvl8pPr marL="3657600" lvl="7" indent="-323850" algn="l">
              <a:lnSpc>
                <a:spcPct val="100000"/>
              </a:lnSpc>
              <a:spcBef>
                <a:spcPts val="300"/>
              </a:spcBef>
              <a:spcAft>
                <a:spcPts val="0"/>
              </a:spcAft>
              <a:buSzPts val="1500"/>
              <a:buChar char="◦"/>
              <a:defRPr/>
            </a:lvl8pPr>
            <a:lvl9pPr marL="4114800" lvl="8" indent="-317500" algn="l">
              <a:lnSpc>
                <a:spcPct val="100000"/>
              </a:lnSpc>
              <a:spcBef>
                <a:spcPts val="300"/>
              </a:spcBef>
              <a:spcAft>
                <a:spcPts val="0"/>
              </a:spcAft>
              <a:buSzPts val="1400"/>
              <a:buChar char="◦"/>
              <a:defRPr/>
            </a:lvl9pPr>
          </a:lstStyle>
          <a:p>
            <a:endParaRPr/>
          </a:p>
        </p:txBody>
      </p:sp>
      <p:sp>
        <p:nvSpPr>
          <p:cNvPr id="103" name="Google Shape;103;p82"/>
          <p:cNvSpPr txBox="1">
            <a:spLocks noGrp="1"/>
          </p:cNvSpPr>
          <p:nvPr>
            <p:ph type="body" idx="2"/>
          </p:nvPr>
        </p:nvSpPr>
        <p:spPr>
          <a:xfrm>
            <a:off x="405880" y="1808261"/>
            <a:ext cx="8496944" cy="2995737"/>
          </a:xfrm>
          <a:prstGeom prst="rect">
            <a:avLst/>
          </a:prstGeom>
          <a:noFill/>
          <a:ln>
            <a:noFill/>
          </a:ln>
        </p:spPr>
        <p:txBody>
          <a:bodyPr spcFirstLastPara="1" wrap="square" lIns="396000" tIns="45700" rIns="91425" bIns="45700" anchor="t" anchorCtr="0"/>
          <a:lstStyle>
            <a:lvl1pPr marL="457200" lvl="0" indent="-228600" algn="l">
              <a:lnSpc>
                <a:spcPct val="100000"/>
              </a:lnSpc>
              <a:spcBef>
                <a:spcPts val="300"/>
              </a:spcBef>
              <a:spcAft>
                <a:spcPts val="0"/>
              </a:spcAft>
              <a:buSzPts val="2800"/>
              <a:buNone/>
              <a:defRPr sz="1400">
                <a:solidFill>
                  <a:srgbClr val="3F3F3F"/>
                </a:solidFill>
              </a:defRPr>
            </a:lvl1pPr>
            <a:lvl2pPr marL="914400" lvl="1" indent="-393700" algn="l">
              <a:lnSpc>
                <a:spcPct val="100000"/>
              </a:lnSpc>
              <a:spcBef>
                <a:spcPts val="300"/>
              </a:spcBef>
              <a:spcAft>
                <a:spcPts val="0"/>
              </a:spcAft>
              <a:buSzPts val="2600"/>
              <a:buChar char="▫"/>
              <a:defRPr/>
            </a:lvl2pPr>
            <a:lvl3pPr marL="1371600" lvl="2" indent="-381000" algn="l">
              <a:lnSpc>
                <a:spcPct val="100000"/>
              </a:lnSpc>
              <a:spcBef>
                <a:spcPts val="300"/>
              </a:spcBef>
              <a:spcAft>
                <a:spcPts val="0"/>
              </a:spcAft>
              <a:buSzPts val="2400"/>
              <a:buChar char="●"/>
              <a:defRPr/>
            </a:lvl3pPr>
            <a:lvl4pPr marL="1828800" lvl="3" indent="-368300" algn="l">
              <a:lnSpc>
                <a:spcPct val="100000"/>
              </a:lnSpc>
              <a:spcBef>
                <a:spcPts val="300"/>
              </a:spcBef>
              <a:spcAft>
                <a:spcPts val="0"/>
              </a:spcAft>
              <a:buSzPts val="2200"/>
              <a:buChar char="●"/>
              <a:defRPr/>
            </a:lvl4pPr>
            <a:lvl5pPr marL="2286000" lvl="4" indent="-355600" algn="l">
              <a:lnSpc>
                <a:spcPct val="100000"/>
              </a:lnSpc>
              <a:spcBef>
                <a:spcPts val="300"/>
              </a:spcBef>
              <a:spcAft>
                <a:spcPts val="0"/>
              </a:spcAft>
              <a:buSzPts val="2000"/>
              <a:buChar char="▫"/>
              <a:defRPr/>
            </a:lvl5pPr>
            <a:lvl6pPr marL="2743200" lvl="5" indent="-342900" algn="l">
              <a:lnSpc>
                <a:spcPct val="100000"/>
              </a:lnSpc>
              <a:spcBef>
                <a:spcPts val="300"/>
              </a:spcBef>
              <a:spcAft>
                <a:spcPts val="0"/>
              </a:spcAft>
              <a:buSzPts val="1800"/>
              <a:buChar char="▫"/>
              <a:defRPr/>
            </a:lvl6pPr>
            <a:lvl7pPr marL="3200400" lvl="6" indent="-330200" algn="l">
              <a:lnSpc>
                <a:spcPct val="100000"/>
              </a:lnSpc>
              <a:spcBef>
                <a:spcPts val="300"/>
              </a:spcBef>
              <a:spcAft>
                <a:spcPts val="0"/>
              </a:spcAft>
              <a:buSzPts val="1600"/>
              <a:buChar char="▫"/>
              <a:defRPr/>
            </a:lvl7pPr>
            <a:lvl8pPr marL="3657600" lvl="7" indent="-323850" algn="l">
              <a:lnSpc>
                <a:spcPct val="100000"/>
              </a:lnSpc>
              <a:spcBef>
                <a:spcPts val="300"/>
              </a:spcBef>
              <a:spcAft>
                <a:spcPts val="0"/>
              </a:spcAft>
              <a:buSzPts val="1500"/>
              <a:buChar char="◦"/>
              <a:defRPr/>
            </a:lvl8pPr>
            <a:lvl9pPr marL="4114800" lvl="8" indent="-317500" algn="l">
              <a:lnSpc>
                <a:spcPct val="100000"/>
              </a:lnSpc>
              <a:spcBef>
                <a:spcPts val="300"/>
              </a:spcBef>
              <a:spcAft>
                <a:spcPts val="0"/>
              </a:spcAft>
              <a:buSzPts val="14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4"/>
        <p:cNvGrpSpPr/>
        <p:nvPr/>
      </p:nvGrpSpPr>
      <p:grpSpPr>
        <a:xfrm>
          <a:off x="0" y="0"/>
          <a:ext cx="0" cy="0"/>
          <a:chOff x="0" y="0"/>
          <a:chExt cx="0" cy="0"/>
        </a:xfrm>
      </p:grpSpPr>
      <p:sp>
        <p:nvSpPr>
          <p:cNvPr id="105" name="Google Shape;105;p83"/>
          <p:cNvSpPr txBox="1">
            <a:spLocks noGrp="1"/>
          </p:cNvSpPr>
          <p:nvPr>
            <p:ph type="dt" idx="10"/>
          </p:nvPr>
        </p:nvSpPr>
        <p:spPr>
          <a:xfrm>
            <a:off x="6586538" y="459581"/>
            <a:ext cx="957262" cy="342900"/>
          </a:xfrm>
          <a:prstGeom prst="rect">
            <a:avLst/>
          </a:prstGeom>
          <a:noFill/>
          <a:ln>
            <a:noFill/>
          </a:ln>
        </p:spPr>
        <p:txBody>
          <a:bodyPr spcFirstLastPara="1" wrap="square" lIns="91425" tIns="45700" rIns="91425" bIns="45700" anchor="t"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83"/>
          <p:cNvSpPr txBox="1">
            <a:spLocks noGrp="1"/>
          </p:cNvSpPr>
          <p:nvPr>
            <p:ph type="ftr" idx="11"/>
          </p:nvPr>
        </p:nvSpPr>
        <p:spPr>
          <a:xfrm>
            <a:off x="5257800" y="459581"/>
            <a:ext cx="1325563" cy="342900"/>
          </a:xfrm>
          <a:prstGeom prst="rect">
            <a:avLst/>
          </a:prstGeom>
          <a:noFill/>
          <a:ln>
            <a:noFill/>
          </a:ln>
        </p:spPr>
        <p:txBody>
          <a:bodyPr spcFirstLastPara="1" wrap="square" lIns="91425" tIns="45700" rIns="91425" bIns="45700" anchor="t" anchorCtr="0"/>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83"/>
          <p:cNvSpPr txBox="1">
            <a:spLocks noGrp="1"/>
          </p:cNvSpPr>
          <p:nvPr>
            <p:ph type="sldNum" idx="12"/>
          </p:nvPr>
        </p:nvSpPr>
        <p:spPr>
          <a:xfrm>
            <a:off x="8174038" y="1191"/>
            <a:ext cx="762000" cy="275034"/>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blipFill>
          <a:blip r:embed="rId2">
            <a:alphaModFix/>
          </a:blip>
          <a:stretch>
            <a:fillRect/>
          </a:stretch>
        </a:blipFill>
        <a:effectLst/>
      </p:bgPr>
    </p:bg>
    <p:spTree>
      <p:nvGrpSpPr>
        <p:cNvPr id="1" name="Shape 7"/>
        <p:cNvGrpSpPr/>
        <p:nvPr/>
      </p:nvGrpSpPr>
      <p:grpSpPr>
        <a:xfrm>
          <a:off x="0" y="0"/>
          <a:ext cx="0" cy="0"/>
          <a:chOff x="0" y="0"/>
          <a:chExt cx="0" cy="0"/>
        </a:xfrm>
      </p:grpSpPr>
      <p:sp>
        <p:nvSpPr>
          <p:cNvPr id="8" name="Google Shape;8;p71"/>
          <p:cNvSpPr txBox="1">
            <a:spLocks noGrp="1"/>
          </p:cNvSpPr>
          <p:nvPr>
            <p:ph type="title"/>
          </p:nvPr>
        </p:nvSpPr>
        <p:spPr>
          <a:xfrm>
            <a:off x="1619672" y="0"/>
            <a:ext cx="7524328" cy="884466"/>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3F3F3F"/>
              </a:buClr>
              <a:buSzPts val="3600"/>
              <a:buFont typeface="Arial"/>
              <a:buNone/>
              <a:defRPr sz="3600" b="1" i="0" u="none" strike="noStrike" cap="none">
                <a:solidFill>
                  <a:srgbClr val="3F3F3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 name="Google Shape;9;p71"/>
          <p:cNvSpPr txBox="1">
            <a:spLocks noGrp="1"/>
          </p:cNvSpPr>
          <p:nvPr>
            <p:ph type="body" idx="1"/>
          </p:nvPr>
        </p:nvSpPr>
        <p:spPr>
          <a:xfrm>
            <a:off x="1979712" y="987574"/>
            <a:ext cx="6912768" cy="460648"/>
          </a:xfrm>
          <a:prstGeom prst="rect">
            <a:avLst/>
          </a:prstGeom>
          <a:noFill/>
          <a:ln>
            <a:noFill/>
          </a:ln>
        </p:spPr>
        <p:txBody>
          <a:bodyPr spcFirstLastPara="1" wrap="square" lIns="91425" tIns="45700" rIns="91425" bIns="45700" anchor="ctr" anchorCtr="0"/>
          <a:lstStyle>
            <a:lvl1pPr marL="457200" marR="0" lvl="0" indent="-228600" algn="l" rtl="0">
              <a:spcBef>
                <a:spcPts val="400"/>
              </a:spcBef>
              <a:spcAft>
                <a:spcPts val="0"/>
              </a:spcAft>
              <a:buClr>
                <a:srgbClr val="3F3F3F"/>
              </a:buClr>
              <a:buSzPts val="2000"/>
              <a:buFont typeface="Arial"/>
              <a:buNone/>
              <a:defRPr sz="2000" b="0" i="0" u="none" strike="noStrike" cap="none">
                <a:solidFill>
                  <a:srgbClr val="3F3F3F"/>
                </a:solidFill>
                <a:latin typeface="Malgun Gothic"/>
                <a:ea typeface="Malgun Gothic"/>
                <a:cs typeface="Malgun Gothic"/>
                <a:sym typeface="Malgun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Malgun Gothic"/>
                <a:ea typeface="Malgun Gothic"/>
                <a:cs typeface="Malgun Gothic"/>
                <a:sym typeface="Malgun Gothic"/>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Malgun Gothic"/>
                <a:ea typeface="Malgun Gothic"/>
                <a:cs typeface="Malgun Gothic"/>
                <a:sym typeface="Malgun Gothic"/>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Malgun Gothic"/>
                <a:ea typeface="Malgun Gothic"/>
                <a:cs typeface="Malgun Gothic"/>
                <a:sym typeface="Malgun Gothic"/>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Malgun Gothic"/>
                <a:ea typeface="Malgun Gothic"/>
                <a:cs typeface="Malgun Gothic"/>
                <a:sym typeface="Malgun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Malgun Gothic"/>
                <a:ea typeface="Malgun Gothic"/>
                <a:cs typeface="Malgun Gothic"/>
                <a:sym typeface="Malgun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Malgun Gothic"/>
                <a:ea typeface="Malgun Gothic"/>
                <a:cs typeface="Malgun Gothic"/>
                <a:sym typeface="Malgun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Malgun Gothic"/>
                <a:ea typeface="Malgun Gothic"/>
                <a:cs typeface="Malgun Gothic"/>
                <a:sym typeface="Malgun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Malgun Gothic"/>
                <a:ea typeface="Malgun Gothic"/>
                <a:cs typeface="Malgun Gothic"/>
                <a:sym typeface="Malgun Gothic"/>
              </a:defRPr>
            </a:lvl9pPr>
          </a:lstStyle>
          <a:p>
            <a:endParaRPr/>
          </a:p>
        </p:txBody>
      </p:sp>
      <p:sp>
        <p:nvSpPr>
          <p:cNvPr id="10" name="Google Shape;10;p71"/>
          <p:cNvSpPr txBox="1">
            <a:spLocks noGrp="1"/>
          </p:cNvSpPr>
          <p:nvPr>
            <p:ph type="body" idx="2"/>
          </p:nvPr>
        </p:nvSpPr>
        <p:spPr>
          <a:xfrm>
            <a:off x="1990056" y="1664245"/>
            <a:ext cx="6912768" cy="2995737"/>
          </a:xfrm>
          <a:prstGeom prst="rect">
            <a:avLst/>
          </a:prstGeom>
          <a:noFill/>
          <a:ln>
            <a:noFill/>
          </a:ln>
        </p:spPr>
        <p:txBody>
          <a:bodyPr spcFirstLastPara="1" wrap="square" lIns="396000" tIns="45700" rIns="91425" bIns="45700" anchor="t" anchorCtr="0"/>
          <a:lstStyle>
            <a:lvl1pPr marL="457200" marR="0" lvl="0" indent="-228600" algn="l" rtl="0">
              <a:spcBef>
                <a:spcPts val="280"/>
              </a:spcBef>
              <a:spcAft>
                <a:spcPts val="0"/>
              </a:spcAft>
              <a:buClr>
                <a:srgbClr val="3F3F3F"/>
              </a:buClr>
              <a:buSzPts val="1400"/>
              <a:buFont typeface="Arial"/>
              <a:buNone/>
              <a:defRPr sz="1400" b="0" i="0" u="none" strike="noStrike" cap="none">
                <a:solidFill>
                  <a:srgbClr val="3F3F3F"/>
                </a:solidFill>
                <a:latin typeface="Malgun Gothic"/>
                <a:ea typeface="Malgun Gothic"/>
                <a:cs typeface="Malgun Gothic"/>
                <a:sym typeface="Malgun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Malgun Gothic"/>
                <a:ea typeface="Malgun Gothic"/>
                <a:cs typeface="Malgun Gothic"/>
                <a:sym typeface="Malgun Gothic"/>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Malgun Gothic"/>
                <a:ea typeface="Malgun Gothic"/>
                <a:cs typeface="Malgun Gothic"/>
                <a:sym typeface="Malgun Gothic"/>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Malgun Gothic"/>
                <a:ea typeface="Malgun Gothic"/>
                <a:cs typeface="Malgun Gothic"/>
                <a:sym typeface="Malgun Gothic"/>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Malgun Gothic"/>
                <a:ea typeface="Malgun Gothic"/>
                <a:cs typeface="Malgun Gothic"/>
                <a:sym typeface="Malgun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Malgun Gothic"/>
                <a:ea typeface="Malgun Gothic"/>
                <a:cs typeface="Malgun Gothic"/>
                <a:sym typeface="Malgun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Malgun Gothic"/>
                <a:ea typeface="Malgun Gothic"/>
                <a:cs typeface="Malgun Gothic"/>
                <a:sym typeface="Malgun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Malgun Gothic"/>
                <a:ea typeface="Malgun Gothic"/>
                <a:cs typeface="Malgun Gothic"/>
                <a:sym typeface="Malgun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Malgun Gothic"/>
                <a:ea typeface="Malgun Gothic"/>
                <a:cs typeface="Malgun Gothic"/>
                <a:sym typeface="Malgun Gothic"/>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108"/>
        <p:cNvGrpSpPr/>
        <p:nvPr/>
      </p:nvGrpSpPr>
      <p:grpSpPr>
        <a:xfrm>
          <a:off x="0" y="0"/>
          <a:ext cx="0" cy="0"/>
          <a:chOff x="0" y="0"/>
          <a:chExt cx="0" cy="0"/>
        </a:xfrm>
      </p:grpSpPr>
      <p:sp>
        <p:nvSpPr>
          <p:cNvPr id="109" name="Google Shape;109;p84"/>
          <p:cNvSpPr txBox="1">
            <a:spLocks noGrp="1"/>
          </p:cNvSpPr>
          <p:nvPr>
            <p:ph type="body" idx="1"/>
          </p:nvPr>
        </p:nvSpPr>
        <p:spPr>
          <a:xfrm>
            <a:off x="685800" y="457200"/>
            <a:ext cx="7772400" cy="4114800"/>
          </a:xfrm>
          <a:prstGeom prst="rect">
            <a:avLst/>
          </a:prstGeom>
          <a:noFill/>
          <a:ln>
            <a:noFill/>
          </a:ln>
        </p:spPr>
        <p:txBody>
          <a:bodyPr spcFirstLastPara="1" wrap="square" lIns="91425" tIns="45700" rIns="91425" bIns="45700" anchor="t" anchorCtr="0"/>
          <a:lstStyle>
            <a:lvl1pPr marL="457200" lvl="0" indent="-342900" algn="l">
              <a:lnSpc>
                <a:spcPct val="100000"/>
              </a:lnSpc>
              <a:spcBef>
                <a:spcPts val="300"/>
              </a:spcBef>
              <a:spcAft>
                <a:spcPts val="0"/>
              </a:spcAft>
              <a:buSzPts val="1800"/>
              <a:buChar char="•"/>
              <a:defRPr/>
            </a:lvl1pPr>
            <a:lvl2pPr marL="914400" lvl="1" indent="-342900" algn="l">
              <a:lnSpc>
                <a:spcPct val="100000"/>
              </a:lnSpc>
              <a:spcBef>
                <a:spcPts val="300"/>
              </a:spcBef>
              <a:spcAft>
                <a:spcPts val="0"/>
              </a:spcAft>
              <a:buSzPts val="180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100000"/>
              </a:lnSpc>
              <a:spcBef>
                <a:spcPts val="300"/>
              </a:spcBef>
              <a:spcAft>
                <a:spcPts val="0"/>
              </a:spcAft>
              <a:buSzPts val="1800"/>
              <a:buChar char="◦"/>
              <a:defRPr/>
            </a:lvl9pPr>
          </a:lstStyle>
          <a:p>
            <a:endParaRPr/>
          </a:p>
        </p:txBody>
      </p:sp>
      <p:sp>
        <p:nvSpPr>
          <p:cNvPr id="110" name="Google Shape;110;p84"/>
          <p:cNvSpPr txBox="1">
            <a:spLocks noGrp="1"/>
          </p:cNvSpPr>
          <p:nvPr>
            <p:ph type="dt" idx="10"/>
          </p:nvPr>
        </p:nvSpPr>
        <p:spPr>
          <a:xfrm>
            <a:off x="6586538" y="459581"/>
            <a:ext cx="957262" cy="342900"/>
          </a:xfrm>
          <a:prstGeom prst="rect">
            <a:avLst/>
          </a:prstGeom>
          <a:noFill/>
          <a:ln>
            <a:noFill/>
          </a:ln>
        </p:spPr>
        <p:txBody>
          <a:bodyPr spcFirstLastPara="1" wrap="square" lIns="91425" tIns="45700" rIns="91425" bIns="45700" anchor="t"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84"/>
          <p:cNvSpPr txBox="1">
            <a:spLocks noGrp="1"/>
          </p:cNvSpPr>
          <p:nvPr>
            <p:ph type="ftr" idx="11"/>
          </p:nvPr>
        </p:nvSpPr>
        <p:spPr>
          <a:xfrm>
            <a:off x="5257800" y="459581"/>
            <a:ext cx="1325563" cy="342900"/>
          </a:xfrm>
          <a:prstGeom prst="rect">
            <a:avLst/>
          </a:prstGeom>
          <a:noFill/>
          <a:ln>
            <a:noFill/>
          </a:ln>
        </p:spPr>
        <p:txBody>
          <a:bodyPr spcFirstLastPara="1" wrap="square" lIns="91425" tIns="45700" rIns="91425" bIns="45700" anchor="t" anchorCtr="0"/>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84"/>
          <p:cNvSpPr txBox="1">
            <a:spLocks noGrp="1"/>
          </p:cNvSpPr>
          <p:nvPr>
            <p:ph type="sldNum" idx="12"/>
          </p:nvPr>
        </p:nvSpPr>
        <p:spPr>
          <a:xfrm>
            <a:off x="8174038" y="1191"/>
            <a:ext cx="762000" cy="275034"/>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13"/>
        <p:cNvGrpSpPr/>
        <p:nvPr/>
      </p:nvGrpSpPr>
      <p:grpSpPr>
        <a:xfrm>
          <a:off x="0" y="0"/>
          <a:ext cx="0" cy="0"/>
          <a:chOff x="0" y="0"/>
          <a:chExt cx="0" cy="0"/>
        </a:xfrm>
      </p:grpSpPr>
      <p:sp>
        <p:nvSpPr>
          <p:cNvPr id="114" name="Google Shape;114;p92"/>
          <p:cNvSpPr/>
          <p:nvPr/>
        </p:nvSpPr>
        <p:spPr>
          <a:xfrm rot="10800000" flipH="1">
            <a:off x="5410200" y="2857500"/>
            <a:ext cx="3733800" cy="678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5" name="Google Shape;115;p92"/>
          <p:cNvSpPr/>
          <p:nvPr/>
        </p:nvSpPr>
        <p:spPr>
          <a:xfrm rot="10800000" flipH="1">
            <a:off x="5410200" y="2922985"/>
            <a:ext cx="3733800" cy="144065"/>
          </a:xfrm>
          <a:prstGeom prst="rect">
            <a:avLst/>
          </a:prstGeom>
          <a:solidFill>
            <a:schemeClr val="accent2">
              <a:alpha val="4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6" name="Google Shape;116;p92"/>
          <p:cNvSpPr/>
          <p:nvPr/>
        </p:nvSpPr>
        <p:spPr>
          <a:xfrm rot="10800000" flipH="1">
            <a:off x="5410200" y="3086100"/>
            <a:ext cx="3733800" cy="7144"/>
          </a:xfrm>
          <a:prstGeom prst="rect">
            <a:avLst/>
          </a:prstGeom>
          <a:solidFill>
            <a:schemeClr val="accent2">
              <a:alpha val="6431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7" name="Google Shape;117;p92"/>
          <p:cNvSpPr/>
          <p:nvPr/>
        </p:nvSpPr>
        <p:spPr>
          <a:xfrm rot="10800000" flipH="1">
            <a:off x="5410200" y="3123010"/>
            <a:ext cx="1965325" cy="14287"/>
          </a:xfrm>
          <a:prstGeom prst="rect">
            <a:avLst/>
          </a:prstGeom>
          <a:solidFill>
            <a:schemeClr val="accent2">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8" name="Google Shape;118;p92"/>
          <p:cNvSpPr/>
          <p:nvPr/>
        </p:nvSpPr>
        <p:spPr>
          <a:xfrm rot="10800000" flipH="1">
            <a:off x="5410200" y="3149203"/>
            <a:ext cx="1965325" cy="7144"/>
          </a:xfrm>
          <a:prstGeom prst="rect">
            <a:avLst/>
          </a:prstGeom>
          <a:solidFill>
            <a:schemeClr val="accent2">
              <a:alpha val="6431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9" name="Google Shape;119;p92"/>
          <p:cNvSpPr/>
          <p:nvPr/>
        </p:nvSpPr>
        <p:spPr>
          <a:xfrm>
            <a:off x="5410200" y="2971800"/>
            <a:ext cx="3063875" cy="20241"/>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0" name="Google Shape;120;p92"/>
          <p:cNvSpPr/>
          <p:nvPr/>
        </p:nvSpPr>
        <p:spPr>
          <a:xfrm>
            <a:off x="7377113" y="3045619"/>
            <a:ext cx="1600200" cy="27385"/>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1" name="Google Shape;121;p92"/>
          <p:cNvSpPr/>
          <p:nvPr/>
        </p:nvSpPr>
        <p:spPr>
          <a:xfrm>
            <a:off x="0" y="2737247"/>
            <a:ext cx="9144000" cy="183356"/>
          </a:xfrm>
          <a:prstGeom prst="rect">
            <a:avLst/>
          </a:prstGeom>
          <a:solidFill>
            <a:schemeClr val="accent2">
              <a:alpha val="4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2" name="Google Shape;122;p92"/>
          <p:cNvSpPr/>
          <p:nvPr/>
        </p:nvSpPr>
        <p:spPr>
          <a:xfrm>
            <a:off x="0" y="2756297"/>
            <a:ext cx="9144000" cy="10596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3" name="Google Shape;123;p92"/>
          <p:cNvSpPr/>
          <p:nvPr/>
        </p:nvSpPr>
        <p:spPr>
          <a:xfrm rot="10800000" flipH="1">
            <a:off x="6413500" y="2732485"/>
            <a:ext cx="2730500" cy="18573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4" name="Google Shape;124;p92"/>
          <p:cNvSpPr/>
          <p:nvPr/>
        </p:nvSpPr>
        <p:spPr>
          <a:xfrm>
            <a:off x="0" y="0"/>
            <a:ext cx="9144000" cy="2776537"/>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5" name="Google Shape;125;p92"/>
          <p:cNvSpPr txBox="1">
            <a:spLocks noGrp="1"/>
          </p:cNvSpPr>
          <p:nvPr>
            <p:ph type="ctrTitle"/>
          </p:nvPr>
        </p:nvSpPr>
        <p:spPr>
          <a:xfrm>
            <a:off x="457200" y="1801415"/>
            <a:ext cx="8458200" cy="1102519"/>
          </a:xfrm>
          <a:prstGeom prst="rect">
            <a:avLst/>
          </a:prstGeom>
          <a:noFill/>
          <a:ln>
            <a:noFill/>
          </a:ln>
        </p:spPr>
        <p:txBody>
          <a:bodyPr spcFirstLastPara="1" wrap="square" lIns="91425" tIns="45700" rIns="91425" bIns="45700" anchor="b" anchorCtr="0"/>
          <a:lstStyle>
            <a:lvl1pPr lvl="0" algn="l">
              <a:lnSpc>
                <a:spcPct val="100000"/>
              </a:lnSpc>
              <a:spcBef>
                <a:spcPts val="0"/>
              </a:spcBef>
              <a:spcAft>
                <a:spcPts val="0"/>
              </a:spcAft>
              <a:buSzPts val="1400"/>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92"/>
          <p:cNvSpPr txBox="1">
            <a:spLocks noGrp="1"/>
          </p:cNvSpPr>
          <p:nvPr>
            <p:ph type="subTitle" idx="1"/>
          </p:nvPr>
        </p:nvSpPr>
        <p:spPr>
          <a:xfrm>
            <a:off x="457200" y="2924953"/>
            <a:ext cx="4953000" cy="1314450"/>
          </a:xfrm>
          <a:prstGeom prst="rect">
            <a:avLst/>
          </a:prstGeom>
          <a:noFill/>
          <a:ln>
            <a:noFill/>
          </a:ln>
        </p:spPr>
        <p:txBody>
          <a:bodyPr spcFirstLastPara="1" wrap="square" lIns="91425" tIns="45700" rIns="91425" bIns="45700" anchor="t" anchorCtr="0"/>
          <a:lstStyle>
            <a:lvl1pPr lvl="0" algn="l">
              <a:lnSpc>
                <a:spcPct val="100000"/>
              </a:lnSpc>
              <a:spcBef>
                <a:spcPts val="300"/>
              </a:spcBef>
              <a:spcAft>
                <a:spcPts val="0"/>
              </a:spcAft>
              <a:buSzPts val="2400"/>
              <a:buNone/>
              <a:defRPr sz="2400">
                <a:solidFill>
                  <a:schemeClr val="dk2"/>
                </a:solidFill>
              </a:defRPr>
            </a:lvl1pPr>
            <a:lvl2pPr lvl="1" algn="ctr">
              <a:lnSpc>
                <a:spcPct val="100000"/>
              </a:lnSpc>
              <a:spcBef>
                <a:spcPts val="300"/>
              </a:spcBef>
              <a:spcAft>
                <a:spcPts val="0"/>
              </a:spcAft>
              <a:buSzPts val="1800"/>
              <a:buNone/>
              <a:defRPr/>
            </a:lvl2pPr>
            <a:lvl3pPr lvl="2" algn="ctr">
              <a:lnSpc>
                <a:spcPct val="100000"/>
              </a:lnSpc>
              <a:spcBef>
                <a:spcPts val="300"/>
              </a:spcBef>
              <a:spcAft>
                <a:spcPts val="0"/>
              </a:spcAft>
              <a:buSzPts val="1800"/>
              <a:buNone/>
              <a:defRPr/>
            </a:lvl3pPr>
            <a:lvl4pPr lvl="3" algn="ctr">
              <a:lnSpc>
                <a:spcPct val="100000"/>
              </a:lnSpc>
              <a:spcBef>
                <a:spcPts val="300"/>
              </a:spcBef>
              <a:spcAft>
                <a:spcPts val="0"/>
              </a:spcAft>
              <a:buSzPts val="1800"/>
              <a:buNone/>
              <a:defRPr/>
            </a:lvl4pPr>
            <a:lvl5pPr lvl="4" algn="ctr">
              <a:lnSpc>
                <a:spcPct val="100000"/>
              </a:lnSpc>
              <a:spcBef>
                <a:spcPts val="300"/>
              </a:spcBef>
              <a:spcAft>
                <a:spcPts val="0"/>
              </a:spcAft>
              <a:buSzPts val="1800"/>
              <a:buNone/>
              <a:defRPr/>
            </a:lvl5pPr>
            <a:lvl6pPr lvl="5" algn="ctr">
              <a:lnSpc>
                <a:spcPct val="100000"/>
              </a:lnSpc>
              <a:spcBef>
                <a:spcPts val="300"/>
              </a:spcBef>
              <a:spcAft>
                <a:spcPts val="0"/>
              </a:spcAft>
              <a:buSzPts val="1800"/>
              <a:buNone/>
              <a:defRPr/>
            </a:lvl6pPr>
            <a:lvl7pPr lvl="6" algn="ctr">
              <a:lnSpc>
                <a:spcPct val="100000"/>
              </a:lnSpc>
              <a:spcBef>
                <a:spcPts val="300"/>
              </a:spcBef>
              <a:spcAft>
                <a:spcPts val="0"/>
              </a:spcAft>
              <a:buSzPts val="1800"/>
              <a:buNone/>
              <a:defRPr/>
            </a:lvl7pPr>
            <a:lvl8pPr lvl="7" algn="ctr">
              <a:lnSpc>
                <a:spcPct val="100000"/>
              </a:lnSpc>
              <a:spcBef>
                <a:spcPts val="300"/>
              </a:spcBef>
              <a:spcAft>
                <a:spcPts val="0"/>
              </a:spcAft>
              <a:buSzPts val="1800"/>
              <a:buNone/>
              <a:defRPr/>
            </a:lvl8pPr>
            <a:lvl9pPr lvl="8" algn="ctr">
              <a:lnSpc>
                <a:spcPct val="100000"/>
              </a:lnSpc>
              <a:spcBef>
                <a:spcPts val="300"/>
              </a:spcBef>
              <a:spcAft>
                <a:spcPts val="0"/>
              </a:spcAft>
              <a:buSzPts val="1800"/>
              <a:buNone/>
              <a:defRPr/>
            </a:lvl9pPr>
          </a:lstStyle>
          <a:p>
            <a:endParaRPr/>
          </a:p>
        </p:txBody>
      </p:sp>
      <p:sp>
        <p:nvSpPr>
          <p:cNvPr id="127" name="Google Shape;127;p92"/>
          <p:cNvSpPr txBox="1">
            <a:spLocks noGrp="1"/>
          </p:cNvSpPr>
          <p:nvPr>
            <p:ph type="dt" idx="10"/>
          </p:nvPr>
        </p:nvSpPr>
        <p:spPr>
          <a:xfrm>
            <a:off x="6705600" y="3155156"/>
            <a:ext cx="960438" cy="342900"/>
          </a:xfrm>
          <a:prstGeom prst="rect">
            <a:avLst/>
          </a:prstGeom>
          <a:noFill/>
          <a:ln>
            <a:noFill/>
          </a:ln>
        </p:spPr>
        <p:txBody>
          <a:bodyPr spcFirstLastPara="1" wrap="square" lIns="91425" tIns="45700" rIns="91425" bIns="45700" anchor="t"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92"/>
          <p:cNvSpPr txBox="1">
            <a:spLocks noGrp="1"/>
          </p:cNvSpPr>
          <p:nvPr>
            <p:ph type="ftr" idx="11"/>
          </p:nvPr>
        </p:nvSpPr>
        <p:spPr>
          <a:xfrm>
            <a:off x="5410200" y="3153966"/>
            <a:ext cx="1295400" cy="342900"/>
          </a:xfrm>
          <a:prstGeom prst="rect">
            <a:avLst/>
          </a:prstGeom>
          <a:noFill/>
          <a:ln>
            <a:noFill/>
          </a:ln>
        </p:spPr>
        <p:txBody>
          <a:bodyPr spcFirstLastPara="1" wrap="square" lIns="91425" tIns="45700" rIns="91425" bIns="45700" anchor="t" anchorCtr="0"/>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92"/>
          <p:cNvSpPr txBox="1">
            <a:spLocks noGrp="1"/>
          </p:cNvSpPr>
          <p:nvPr>
            <p:ph type="sldNum" idx="12"/>
          </p:nvPr>
        </p:nvSpPr>
        <p:spPr>
          <a:xfrm>
            <a:off x="8320088" y="1191"/>
            <a:ext cx="747712" cy="273844"/>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0"/>
        <p:cNvGrpSpPr/>
        <p:nvPr/>
      </p:nvGrpSpPr>
      <p:grpSpPr>
        <a:xfrm>
          <a:off x="0" y="0"/>
          <a:ext cx="0" cy="0"/>
          <a:chOff x="0" y="0"/>
          <a:chExt cx="0" cy="0"/>
        </a:xfrm>
      </p:grpSpPr>
      <p:sp>
        <p:nvSpPr>
          <p:cNvPr id="131" name="Google Shape;131;p93"/>
          <p:cNvSpPr txBox="1">
            <a:spLocks noGrp="1"/>
          </p:cNvSpPr>
          <p:nvPr>
            <p:ph type="title"/>
          </p:nvPr>
        </p:nvSpPr>
        <p:spPr>
          <a:xfrm>
            <a:off x="722313" y="1485900"/>
            <a:ext cx="7772400" cy="1021556"/>
          </a:xfrm>
          <a:prstGeom prst="rect">
            <a:avLst/>
          </a:prstGeom>
          <a:noFill/>
          <a:ln>
            <a:noFill/>
          </a:ln>
        </p:spPr>
        <p:txBody>
          <a:bodyPr spcFirstLastPara="1" wrap="square" lIns="91425" tIns="45700" rIns="91425" bIns="45700" anchor="b" anchorCtr="0"/>
          <a:lstStyle>
            <a:lvl1pPr lvl="0" algn="l">
              <a:lnSpc>
                <a:spcPct val="100000"/>
              </a:lnSpc>
              <a:spcBef>
                <a:spcPts val="0"/>
              </a:spcBef>
              <a:spcAft>
                <a:spcPts val="0"/>
              </a:spcAft>
              <a:buClr>
                <a:srgbClr val="FFFFFF"/>
              </a:buClr>
              <a:buSzPts val="4300"/>
              <a:buFont typeface="Trebuchet MS"/>
              <a:buNone/>
              <a:defRPr sz="4300" b="1" cap="none">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93"/>
          <p:cNvSpPr txBox="1">
            <a:spLocks noGrp="1"/>
          </p:cNvSpPr>
          <p:nvPr>
            <p:ph type="body" idx="1"/>
          </p:nvPr>
        </p:nvSpPr>
        <p:spPr>
          <a:xfrm>
            <a:off x="722313" y="2525316"/>
            <a:ext cx="7772400" cy="1132284"/>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300"/>
              </a:spcBef>
              <a:spcAft>
                <a:spcPts val="0"/>
              </a:spcAft>
              <a:buSzPts val="2100"/>
              <a:buNone/>
              <a:defRPr sz="2100" b="0">
                <a:solidFill>
                  <a:schemeClr val="dk2"/>
                </a:solidFill>
              </a:defRPr>
            </a:lvl1pPr>
            <a:lvl2pPr marL="914400" lvl="1" indent="-228600" algn="l">
              <a:lnSpc>
                <a:spcPct val="100000"/>
              </a:lnSpc>
              <a:spcBef>
                <a:spcPts val="300"/>
              </a:spcBef>
              <a:spcAft>
                <a:spcPts val="0"/>
              </a:spcAft>
              <a:buSzPts val="1800"/>
              <a:buNone/>
              <a:defRPr sz="1800">
                <a:solidFill>
                  <a:srgbClr val="888888"/>
                </a:solidFill>
              </a:defRPr>
            </a:lvl2pPr>
            <a:lvl3pPr marL="1371600" lvl="2" indent="-228600" algn="l">
              <a:lnSpc>
                <a:spcPct val="100000"/>
              </a:lnSpc>
              <a:spcBef>
                <a:spcPts val="300"/>
              </a:spcBef>
              <a:spcAft>
                <a:spcPts val="0"/>
              </a:spcAft>
              <a:buSzPts val="1600"/>
              <a:buNone/>
              <a:defRPr sz="1600">
                <a:solidFill>
                  <a:srgbClr val="888888"/>
                </a:solidFill>
              </a:defRPr>
            </a:lvl3pPr>
            <a:lvl4pPr marL="1828800" lvl="3" indent="-228600" algn="l">
              <a:lnSpc>
                <a:spcPct val="100000"/>
              </a:lnSpc>
              <a:spcBef>
                <a:spcPts val="300"/>
              </a:spcBef>
              <a:spcAft>
                <a:spcPts val="0"/>
              </a:spcAft>
              <a:buSzPts val="1400"/>
              <a:buNone/>
              <a:defRPr sz="1400">
                <a:solidFill>
                  <a:srgbClr val="888888"/>
                </a:solidFill>
              </a:defRPr>
            </a:lvl4pPr>
            <a:lvl5pPr marL="2286000" lvl="4" indent="-228600" algn="l">
              <a:lnSpc>
                <a:spcPct val="100000"/>
              </a:lnSpc>
              <a:spcBef>
                <a:spcPts val="300"/>
              </a:spcBef>
              <a:spcAft>
                <a:spcPts val="0"/>
              </a:spcAft>
              <a:buSzPts val="1400"/>
              <a:buNone/>
              <a:defRPr sz="1400">
                <a:solidFill>
                  <a:srgbClr val="888888"/>
                </a:solidFill>
              </a:defRPr>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100000"/>
              </a:lnSpc>
              <a:spcBef>
                <a:spcPts val="300"/>
              </a:spcBef>
              <a:spcAft>
                <a:spcPts val="0"/>
              </a:spcAft>
              <a:buSzPts val="1800"/>
              <a:buChar char="◦"/>
              <a:defRPr/>
            </a:lvl9pPr>
          </a:lstStyle>
          <a:p>
            <a:endParaRPr/>
          </a:p>
        </p:txBody>
      </p:sp>
      <p:sp>
        <p:nvSpPr>
          <p:cNvPr id="133" name="Google Shape;133;p93"/>
          <p:cNvSpPr txBox="1">
            <a:spLocks noGrp="1"/>
          </p:cNvSpPr>
          <p:nvPr>
            <p:ph type="dt" idx="10"/>
          </p:nvPr>
        </p:nvSpPr>
        <p:spPr>
          <a:xfrm>
            <a:off x="6586538" y="459581"/>
            <a:ext cx="957262" cy="342900"/>
          </a:xfrm>
          <a:prstGeom prst="rect">
            <a:avLst/>
          </a:prstGeom>
          <a:noFill/>
          <a:ln>
            <a:noFill/>
          </a:ln>
        </p:spPr>
        <p:txBody>
          <a:bodyPr spcFirstLastPara="1" wrap="square" lIns="91425" tIns="45700" rIns="91425" bIns="45700" anchor="t"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93"/>
          <p:cNvSpPr txBox="1">
            <a:spLocks noGrp="1"/>
          </p:cNvSpPr>
          <p:nvPr>
            <p:ph type="ftr" idx="11"/>
          </p:nvPr>
        </p:nvSpPr>
        <p:spPr>
          <a:xfrm>
            <a:off x="5257800" y="459581"/>
            <a:ext cx="1325563" cy="342900"/>
          </a:xfrm>
          <a:prstGeom prst="rect">
            <a:avLst/>
          </a:prstGeom>
          <a:noFill/>
          <a:ln>
            <a:noFill/>
          </a:ln>
        </p:spPr>
        <p:txBody>
          <a:bodyPr spcFirstLastPara="1" wrap="square" lIns="91425" tIns="45700" rIns="91425" bIns="45700" anchor="t" anchorCtr="0"/>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93"/>
          <p:cNvSpPr txBox="1">
            <a:spLocks noGrp="1"/>
          </p:cNvSpPr>
          <p:nvPr>
            <p:ph type="sldNum" idx="12"/>
          </p:nvPr>
        </p:nvSpPr>
        <p:spPr>
          <a:xfrm>
            <a:off x="8174038" y="1191"/>
            <a:ext cx="762000" cy="275034"/>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6"/>
        <p:cNvGrpSpPr/>
        <p:nvPr/>
      </p:nvGrpSpPr>
      <p:grpSpPr>
        <a:xfrm>
          <a:off x="0" y="0"/>
          <a:ext cx="0" cy="0"/>
          <a:chOff x="0" y="0"/>
          <a:chExt cx="0" cy="0"/>
        </a:xfrm>
      </p:grpSpPr>
      <p:sp>
        <p:nvSpPr>
          <p:cNvPr id="137" name="Google Shape;137;p94"/>
          <p:cNvSpPr txBox="1">
            <a:spLocks noGrp="1"/>
          </p:cNvSpPr>
          <p:nvPr>
            <p:ph type="title"/>
          </p:nvPr>
        </p:nvSpPr>
        <p:spPr>
          <a:xfrm>
            <a:off x="381000" y="857250"/>
            <a:ext cx="8382000" cy="802386"/>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sz="4000" b="0" i="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94"/>
          <p:cNvSpPr txBox="1">
            <a:spLocks noGrp="1"/>
          </p:cNvSpPr>
          <p:nvPr>
            <p:ph type="body" idx="1"/>
          </p:nvPr>
        </p:nvSpPr>
        <p:spPr>
          <a:xfrm>
            <a:off x="381000" y="1683727"/>
            <a:ext cx="4041648" cy="342900"/>
          </a:xfrm>
          <a:prstGeom prst="rect">
            <a:avLst/>
          </a:prstGeom>
          <a:solidFill>
            <a:srgbClr val="3ECBD9">
              <a:alpha val="24313"/>
            </a:srgbClr>
          </a:solidFill>
          <a:ln w="12700" cap="flat" cmpd="sng">
            <a:solidFill>
              <a:schemeClr val="accent2"/>
            </a:solidFill>
            <a:prstDash val="solid"/>
            <a:round/>
            <a:headEnd type="none" w="sm" len="sm"/>
            <a:tailEnd type="none" w="sm" len="sm"/>
          </a:ln>
        </p:spPr>
        <p:txBody>
          <a:bodyPr spcFirstLastPara="1" wrap="square" lIns="91425" tIns="45700" rIns="91425" bIns="45700" anchor="ctr" anchorCtr="0"/>
          <a:lstStyle>
            <a:lvl1pPr marL="457200" lvl="0" indent="-228600" algn="l">
              <a:lnSpc>
                <a:spcPct val="100000"/>
              </a:lnSpc>
              <a:spcBef>
                <a:spcPts val="300"/>
              </a:spcBef>
              <a:spcAft>
                <a:spcPts val="0"/>
              </a:spcAft>
              <a:buSzPts val="1900"/>
              <a:buNone/>
              <a:defRPr sz="1900" b="1">
                <a:solidFill>
                  <a:srgbClr val="414141"/>
                </a:solidFill>
              </a:defRPr>
            </a:lvl1pPr>
            <a:lvl2pPr marL="914400" lvl="1" indent="-228600" algn="l">
              <a:lnSpc>
                <a:spcPct val="100000"/>
              </a:lnSpc>
              <a:spcBef>
                <a:spcPts val="300"/>
              </a:spcBef>
              <a:spcAft>
                <a:spcPts val="0"/>
              </a:spcAft>
              <a:buSzPts val="2000"/>
              <a:buNone/>
              <a:defRPr sz="2000" b="1"/>
            </a:lvl2pPr>
            <a:lvl3pPr marL="1371600" lvl="2" indent="-228600" algn="l">
              <a:lnSpc>
                <a:spcPct val="100000"/>
              </a:lnSpc>
              <a:spcBef>
                <a:spcPts val="300"/>
              </a:spcBef>
              <a:spcAft>
                <a:spcPts val="0"/>
              </a:spcAft>
              <a:buSzPts val="1800"/>
              <a:buNone/>
              <a:defRPr sz="1800" b="1"/>
            </a:lvl3pPr>
            <a:lvl4pPr marL="1828800" lvl="3" indent="-228600" algn="l">
              <a:lnSpc>
                <a:spcPct val="100000"/>
              </a:lnSpc>
              <a:spcBef>
                <a:spcPts val="300"/>
              </a:spcBef>
              <a:spcAft>
                <a:spcPts val="0"/>
              </a:spcAft>
              <a:buSzPts val="1600"/>
              <a:buNone/>
              <a:defRPr sz="1600" b="1"/>
            </a:lvl4pPr>
            <a:lvl5pPr marL="2286000" lvl="4" indent="-228600" algn="l">
              <a:lnSpc>
                <a:spcPct val="100000"/>
              </a:lnSpc>
              <a:spcBef>
                <a:spcPts val="300"/>
              </a:spcBef>
              <a:spcAft>
                <a:spcPts val="0"/>
              </a:spcAft>
              <a:buSzPts val="1600"/>
              <a:buNone/>
              <a:defRPr sz="1600" b="1"/>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100000"/>
              </a:lnSpc>
              <a:spcBef>
                <a:spcPts val="300"/>
              </a:spcBef>
              <a:spcAft>
                <a:spcPts val="0"/>
              </a:spcAft>
              <a:buSzPts val="1800"/>
              <a:buChar char="◦"/>
              <a:defRPr/>
            </a:lvl9pPr>
          </a:lstStyle>
          <a:p>
            <a:endParaRPr/>
          </a:p>
        </p:txBody>
      </p:sp>
      <p:sp>
        <p:nvSpPr>
          <p:cNvPr id="139" name="Google Shape;139;p94"/>
          <p:cNvSpPr txBox="1">
            <a:spLocks noGrp="1"/>
          </p:cNvSpPr>
          <p:nvPr>
            <p:ph type="body" idx="2"/>
          </p:nvPr>
        </p:nvSpPr>
        <p:spPr>
          <a:xfrm>
            <a:off x="4721225" y="1683727"/>
            <a:ext cx="4041775" cy="342900"/>
          </a:xfrm>
          <a:prstGeom prst="rect">
            <a:avLst/>
          </a:prstGeom>
          <a:solidFill>
            <a:srgbClr val="3ECBD9">
              <a:alpha val="24313"/>
            </a:srgbClr>
          </a:solidFill>
          <a:ln w="12700" cap="flat" cmpd="sng">
            <a:solidFill>
              <a:schemeClr val="accent2"/>
            </a:solidFill>
            <a:prstDash val="solid"/>
            <a:round/>
            <a:headEnd type="none" w="sm" len="sm"/>
            <a:tailEnd type="none" w="sm" len="sm"/>
          </a:ln>
        </p:spPr>
        <p:txBody>
          <a:bodyPr spcFirstLastPara="1" wrap="square" lIns="91425" tIns="45700" rIns="91425" bIns="45700" anchor="ctr" anchorCtr="0"/>
          <a:lstStyle>
            <a:lvl1pPr marL="457200" lvl="0" indent="-228600" algn="l">
              <a:lnSpc>
                <a:spcPct val="100000"/>
              </a:lnSpc>
              <a:spcBef>
                <a:spcPts val="300"/>
              </a:spcBef>
              <a:spcAft>
                <a:spcPts val="0"/>
              </a:spcAft>
              <a:buSzPts val="1900"/>
              <a:buNone/>
              <a:defRPr sz="1900" b="1">
                <a:solidFill>
                  <a:srgbClr val="414141"/>
                </a:solidFill>
              </a:defRPr>
            </a:lvl1pPr>
            <a:lvl2pPr marL="914400" lvl="1" indent="-228600" algn="l">
              <a:lnSpc>
                <a:spcPct val="100000"/>
              </a:lnSpc>
              <a:spcBef>
                <a:spcPts val="300"/>
              </a:spcBef>
              <a:spcAft>
                <a:spcPts val="0"/>
              </a:spcAft>
              <a:buSzPts val="2000"/>
              <a:buNone/>
              <a:defRPr sz="2000" b="1"/>
            </a:lvl2pPr>
            <a:lvl3pPr marL="1371600" lvl="2" indent="-228600" algn="l">
              <a:lnSpc>
                <a:spcPct val="100000"/>
              </a:lnSpc>
              <a:spcBef>
                <a:spcPts val="300"/>
              </a:spcBef>
              <a:spcAft>
                <a:spcPts val="0"/>
              </a:spcAft>
              <a:buSzPts val="1800"/>
              <a:buNone/>
              <a:defRPr sz="1800" b="1"/>
            </a:lvl3pPr>
            <a:lvl4pPr marL="1828800" lvl="3" indent="-228600" algn="l">
              <a:lnSpc>
                <a:spcPct val="100000"/>
              </a:lnSpc>
              <a:spcBef>
                <a:spcPts val="300"/>
              </a:spcBef>
              <a:spcAft>
                <a:spcPts val="0"/>
              </a:spcAft>
              <a:buSzPts val="1600"/>
              <a:buNone/>
              <a:defRPr sz="1600" b="1"/>
            </a:lvl4pPr>
            <a:lvl5pPr marL="2286000" lvl="4" indent="-228600" algn="l">
              <a:lnSpc>
                <a:spcPct val="100000"/>
              </a:lnSpc>
              <a:spcBef>
                <a:spcPts val="300"/>
              </a:spcBef>
              <a:spcAft>
                <a:spcPts val="0"/>
              </a:spcAft>
              <a:buSzPts val="1600"/>
              <a:buNone/>
              <a:defRPr sz="1600" b="1"/>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100000"/>
              </a:lnSpc>
              <a:spcBef>
                <a:spcPts val="300"/>
              </a:spcBef>
              <a:spcAft>
                <a:spcPts val="0"/>
              </a:spcAft>
              <a:buSzPts val="1800"/>
              <a:buChar char="◦"/>
              <a:defRPr/>
            </a:lvl9pPr>
          </a:lstStyle>
          <a:p>
            <a:endParaRPr/>
          </a:p>
        </p:txBody>
      </p:sp>
      <p:sp>
        <p:nvSpPr>
          <p:cNvPr id="140" name="Google Shape;140;p94"/>
          <p:cNvSpPr txBox="1">
            <a:spLocks noGrp="1"/>
          </p:cNvSpPr>
          <p:nvPr>
            <p:ph type="body" idx="3"/>
          </p:nvPr>
        </p:nvSpPr>
        <p:spPr>
          <a:xfrm>
            <a:off x="381000" y="2031389"/>
            <a:ext cx="4041648" cy="2914650"/>
          </a:xfrm>
          <a:prstGeom prst="rect">
            <a:avLst/>
          </a:prstGeom>
          <a:noFill/>
          <a:ln>
            <a:noFill/>
          </a:ln>
        </p:spPr>
        <p:txBody>
          <a:bodyPr spcFirstLastPara="1" wrap="square" lIns="91425" tIns="45700" rIns="91425" bIns="45700" anchor="t" anchorCtr="0"/>
          <a:lstStyle>
            <a:lvl1pPr marL="457200" lvl="0" indent="-355600" algn="l">
              <a:lnSpc>
                <a:spcPct val="100000"/>
              </a:lnSpc>
              <a:spcBef>
                <a:spcPts val="300"/>
              </a:spcBef>
              <a:spcAft>
                <a:spcPts val="0"/>
              </a:spcAft>
              <a:buSzPts val="2000"/>
              <a:buChar char="•"/>
              <a:defRPr sz="2000"/>
            </a:lvl1pPr>
            <a:lvl2pPr marL="914400" lvl="1" indent="-355600" algn="l">
              <a:lnSpc>
                <a:spcPct val="100000"/>
              </a:lnSpc>
              <a:spcBef>
                <a:spcPts val="300"/>
              </a:spcBef>
              <a:spcAft>
                <a:spcPts val="0"/>
              </a:spcAft>
              <a:buSzPts val="2000"/>
              <a:buChar char="▫"/>
              <a:defRPr sz="2000"/>
            </a:lvl2pPr>
            <a:lvl3pPr marL="1371600" lvl="2" indent="-342900" algn="l">
              <a:lnSpc>
                <a:spcPct val="100000"/>
              </a:lnSpc>
              <a:spcBef>
                <a:spcPts val="300"/>
              </a:spcBef>
              <a:spcAft>
                <a:spcPts val="0"/>
              </a:spcAft>
              <a:buSzPts val="1800"/>
              <a:buChar char="●"/>
              <a:defRPr sz="1800"/>
            </a:lvl3pPr>
            <a:lvl4pPr marL="1828800" lvl="3" indent="-330200" algn="l">
              <a:lnSpc>
                <a:spcPct val="100000"/>
              </a:lnSpc>
              <a:spcBef>
                <a:spcPts val="300"/>
              </a:spcBef>
              <a:spcAft>
                <a:spcPts val="0"/>
              </a:spcAft>
              <a:buSzPts val="1600"/>
              <a:buChar char="●"/>
              <a:defRPr sz="1600"/>
            </a:lvl4pPr>
            <a:lvl5pPr marL="2286000" lvl="4" indent="-330200" algn="l">
              <a:lnSpc>
                <a:spcPct val="100000"/>
              </a:lnSpc>
              <a:spcBef>
                <a:spcPts val="300"/>
              </a:spcBef>
              <a:spcAft>
                <a:spcPts val="0"/>
              </a:spcAft>
              <a:buSzPts val="1600"/>
              <a:buChar char="▫"/>
              <a:defRPr sz="1600"/>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100000"/>
              </a:lnSpc>
              <a:spcBef>
                <a:spcPts val="300"/>
              </a:spcBef>
              <a:spcAft>
                <a:spcPts val="0"/>
              </a:spcAft>
              <a:buSzPts val="1800"/>
              <a:buChar char="◦"/>
              <a:defRPr/>
            </a:lvl9pPr>
          </a:lstStyle>
          <a:p>
            <a:endParaRPr/>
          </a:p>
        </p:txBody>
      </p:sp>
      <p:sp>
        <p:nvSpPr>
          <p:cNvPr id="141" name="Google Shape;141;p94"/>
          <p:cNvSpPr txBox="1">
            <a:spLocks noGrp="1"/>
          </p:cNvSpPr>
          <p:nvPr>
            <p:ph type="body" idx="4"/>
          </p:nvPr>
        </p:nvSpPr>
        <p:spPr>
          <a:xfrm>
            <a:off x="4718304" y="2031389"/>
            <a:ext cx="4041775" cy="2914650"/>
          </a:xfrm>
          <a:prstGeom prst="rect">
            <a:avLst/>
          </a:prstGeom>
          <a:noFill/>
          <a:ln>
            <a:noFill/>
          </a:ln>
        </p:spPr>
        <p:txBody>
          <a:bodyPr spcFirstLastPara="1" wrap="square" lIns="91425" tIns="45700" rIns="91425" bIns="45700" anchor="t" anchorCtr="0"/>
          <a:lstStyle>
            <a:lvl1pPr marL="457200" lvl="0" indent="-355600" algn="l">
              <a:lnSpc>
                <a:spcPct val="100000"/>
              </a:lnSpc>
              <a:spcBef>
                <a:spcPts val="300"/>
              </a:spcBef>
              <a:spcAft>
                <a:spcPts val="0"/>
              </a:spcAft>
              <a:buSzPts val="2000"/>
              <a:buChar char="•"/>
              <a:defRPr sz="2000"/>
            </a:lvl1pPr>
            <a:lvl2pPr marL="914400" lvl="1" indent="-355600" algn="l">
              <a:lnSpc>
                <a:spcPct val="100000"/>
              </a:lnSpc>
              <a:spcBef>
                <a:spcPts val="300"/>
              </a:spcBef>
              <a:spcAft>
                <a:spcPts val="0"/>
              </a:spcAft>
              <a:buSzPts val="2000"/>
              <a:buChar char="▫"/>
              <a:defRPr sz="2000"/>
            </a:lvl2pPr>
            <a:lvl3pPr marL="1371600" lvl="2" indent="-342900" algn="l">
              <a:lnSpc>
                <a:spcPct val="100000"/>
              </a:lnSpc>
              <a:spcBef>
                <a:spcPts val="300"/>
              </a:spcBef>
              <a:spcAft>
                <a:spcPts val="0"/>
              </a:spcAft>
              <a:buSzPts val="1800"/>
              <a:buChar char="●"/>
              <a:defRPr sz="1800"/>
            </a:lvl3pPr>
            <a:lvl4pPr marL="1828800" lvl="3" indent="-330200" algn="l">
              <a:lnSpc>
                <a:spcPct val="100000"/>
              </a:lnSpc>
              <a:spcBef>
                <a:spcPts val="300"/>
              </a:spcBef>
              <a:spcAft>
                <a:spcPts val="0"/>
              </a:spcAft>
              <a:buSzPts val="1600"/>
              <a:buChar char="●"/>
              <a:defRPr sz="1600"/>
            </a:lvl4pPr>
            <a:lvl5pPr marL="2286000" lvl="4" indent="-330200" algn="l">
              <a:lnSpc>
                <a:spcPct val="100000"/>
              </a:lnSpc>
              <a:spcBef>
                <a:spcPts val="300"/>
              </a:spcBef>
              <a:spcAft>
                <a:spcPts val="0"/>
              </a:spcAft>
              <a:buSzPts val="1600"/>
              <a:buChar char="▫"/>
              <a:defRPr sz="1600"/>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100000"/>
              </a:lnSpc>
              <a:spcBef>
                <a:spcPts val="300"/>
              </a:spcBef>
              <a:spcAft>
                <a:spcPts val="0"/>
              </a:spcAft>
              <a:buSzPts val="1800"/>
              <a:buChar char="◦"/>
              <a:defRPr/>
            </a:lvl9pPr>
          </a:lstStyle>
          <a:p>
            <a:endParaRPr/>
          </a:p>
        </p:txBody>
      </p:sp>
      <p:sp>
        <p:nvSpPr>
          <p:cNvPr id="142" name="Google Shape;142;p94"/>
          <p:cNvSpPr txBox="1">
            <a:spLocks noGrp="1"/>
          </p:cNvSpPr>
          <p:nvPr>
            <p:ph type="dt" idx="10"/>
          </p:nvPr>
        </p:nvSpPr>
        <p:spPr>
          <a:xfrm>
            <a:off x="6586538" y="459581"/>
            <a:ext cx="957262" cy="342900"/>
          </a:xfrm>
          <a:prstGeom prst="rect">
            <a:avLst/>
          </a:prstGeom>
          <a:noFill/>
          <a:ln>
            <a:noFill/>
          </a:ln>
        </p:spPr>
        <p:txBody>
          <a:bodyPr spcFirstLastPara="1" wrap="square" lIns="91425" tIns="45700" rIns="91425" bIns="45700" anchor="t"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94"/>
          <p:cNvSpPr txBox="1">
            <a:spLocks noGrp="1"/>
          </p:cNvSpPr>
          <p:nvPr>
            <p:ph type="sldNum" idx="12"/>
          </p:nvPr>
        </p:nvSpPr>
        <p:spPr>
          <a:xfrm>
            <a:off x="8174038" y="1191"/>
            <a:ext cx="762000" cy="275034"/>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GB"/>
              <a:t>‹#›</a:t>
            </a:fld>
            <a:endParaRPr/>
          </a:p>
        </p:txBody>
      </p:sp>
      <p:sp>
        <p:nvSpPr>
          <p:cNvPr id="144" name="Google Shape;144;p94"/>
          <p:cNvSpPr txBox="1">
            <a:spLocks noGrp="1"/>
          </p:cNvSpPr>
          <p:nvPr>
            <p:ph type="ftr" idx="11"/>
          </p:nvPr>
        </p:nvSpPr>
        <p:spPr>
          <a:xfrm>
            <a:off x="5257800" y="459581"/>
            <a:ext cx="1325563" cy="342900"/>
          </a:xfrm>
          <a:prstGeom prst="rect">
            <a:avLst/>
          </a:prstGeom>
          <a:noFill/>
          <a:ln>
            <a:noFill/>
          </a:ln>
        </p:spPr>
        <p:txBody>
          <a:bodyPr spcFirstLastPara="1" wrap="square" lIns="91425" tIns="45700" rIns="91425" bIns="45700" anchor="t" anchorCtr="0"/>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5"/>
        <p:cNvGrpSpPr/>
        <p:nvPr/>
      </p:nvGrpSpPr>
      <p:grpSpPr>
        <a:xfrm>
          <a:off x="0" y="0"/>
          <a:ext cx="0" cy="0"/>
          <a:chOff x="0" y="0"/>
          <a:chExt cx="0" cy="0"/>
        </a:xfrm>
      </p:grpSpPr>
      <p:sp>
        <p:nvSpPr>
          <p:cNvPr id="146" name="Google Shape;146;p95"/>
          <p:cNvSpPr txBox="1">
            <a:spLocks noGrp="1"/>
          </p:cNvSpPr>
          <p:nvPr>
            <p:ph type="title"/>
          </p:nvPr>
        </p:nvSpPr>
        <p:spPr>
          <a:xfrm>
            <a:off x="457200" y="857250"/>
            <a:ext cx="8229600" cy="802386"/>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95"/>
          <p:cNvSpPr txBox="1">
            <a:spLocks noGrp="1"/>
          </p:cNvSpPr>
          <p:nvPr>
            <p:ph type="dt" idx="10"/>
          </p:nvPr>
        </p:nvSpPr>
        <p:spPr>
          <a:xfrm>
            <a:off x="6583363" y="459581"/>
            <a:ext cx="957262" cy="342900"/>
          </a:xfrm>
          <a:prstGeom prst="rect">
            <a:avLst/>
          </a:prstGeom>
          <a:noFill/>
          <a:ln>
            <a:noFill/>
          </a:ln>
        </p:spPr>
        <p:txBody>
          <a:bodyPr spcFirstLastPara="1" wrap="square" lIns="91425" tIns="45700" rIns="91425" bIns="45700" anchor="t"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95"/>
          <p:cNvSpPr txBox="1">
            <a:spLocks noGrp="1"/>
          </p:cNvSpPr>
          <p:nvPr>
            <p:ph type="ftr" idx="11"/>
          </p:nvPr>
        </p:nvSpPr>
        <p:spPr>
          <a:xfrm>
            <a:off x="5257800" y="459581"/>
            <a:ext cx="1325563" cy="342900"/>
          </a:xfrm>
          <a:prstGeom prst="rect">
            <a:avLst/>
          </a:prstGeom>
          <a:noFill/>
          <a:ln>
            <a:noFill/>
          </a:ln>
        </p:spPr>
        <p:txBody>
          <a:bodyPr spcFirstLastPara="1" wrap="square" lIns="91425" tIns="45700" rIns="91425" bIns="45700" anchor="t" anchorCtr="0"/>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95"/>
          <p:cNvSpPr txBox="1">
            <a:spLocks noGrp="1"/>
          </p:cNvSpPr>
          <p:nvPr>
            <p:ph type="sldNum" idx="12"/>
          </p:nvPr>
        </p:nvSpPr>
        <p:spPr>
          <a:xfrm>
            <a:off x="8174038" y="1191"/>
            <a:ext cx="762000" cy="275034"/>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0"/>
        <p:cNvGrpSpPr/>
        <p:nvPr/>
      </p:nvGrpSpPr>
      <p:grpSpPr>
        <a:xfrm>
          <a:off x="0" y="0"/>
          <a:ext cx="0" cy="0"/>
          <a:chOff x="0" y="0"/>
          <a:chExt cx="0" cy="0"/>
        </a:xfrm>
      </p:grpSpPr>
      <p:sp>
        <p:nvSpPr>
          <p:cNvPr id="151" name="Google Shape;151;p96"/>
          <p:cNvSpPr txBox="1">
            <a:spLocks noGrp="1"/>
          </p:cNvSpPr>
          <p:nvPr>
            <p:ph type="title"/>
          </p:nvPr>
        </p:nvSpPr>
        <p:spPr>
          <a:xfrm>
            <a:off x="5353496" y="826478"/>
            <a:ext cx="3383280" cy="658368"/>
          </a:xfrm>
          <a:prstGeom prst="rect">
            <a:avLst/>
          </a:prstGeom>
          <a:noFill/>
          <a:ln>
            <a:noFill/>
          </a:ln>
        </p:spPr>
        <p:txBody>
          <a:bodyPr spcFirstLastPara="1" wrap="square" lIns="91425" tIns="45700" rIns="91425" bIns="45700" anchor="b" anchorCtr="0"/>
          <a:lstStyle>
            <a:lvl1pPr lvl="0" algn="l">
              <a:lnSpc>
                <a:spcPct val="100000"/>
              </a:lnSpc>
              <a:spcBef>
                <a:spcPts val="0"/>
              </a:spcBef>
              <a:spcAft>
                <a:spcPts val="0"/>
              </a:spcAft>
              <a:buClr>
                <a:schemeClr val="dk2"/>
              </a:buClr>
              <a:buSzPts val="1800"/>
              <a:buFont typeface="Trebuchet MS"/>
              <a:buNone/>
              <a:defRPr sz="18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96"/>
          <p:cNvSpPr txBox="1">
            <a:spLocks noGrp="1"/>
          </p:cNvSpPr>
          <p:nvPr>
            <p:ph type="body" idx="1"/>
          </p:nvPr>
        </p:nvSpPr>
        <p:spPr>
          <a:xfrm>
            <a:off x="5353496" y="1508045"/>
            <a:ext cx="3383280" cy="3463290"/>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300"/>
              </a:spcBef>
              <a:spcAft>
                <a:spcPts val="0"/>
              </a:spcAft>
              <a:buSzPts val="1400"/>
              <a:buNone/>
              <a:defRPr sz="1400"/>
            </a:lvl1pPr>
            <a:lvl2pPr marL="914400" lvl="1" indent="-228600" algn="l">
              <a:lnSpc>
                <a:spcPct val="100000"/>
              </a:lnSpc>
              <a:spcBef>
                <a:spcPts val="300"/>
              </a:spcBef>
              <a:spcAft>
                <a:spcPts val="0"/>
              </a:spcAft>
              <a:buSzPts val="1200"/>
              <a:buNone/>
              <a:defRPr sz="1200"/>
            </a:lvl2pPr>
            <a:lvl3pPr marL="1371600" lvl="2" indent="-228600" algn="l">
              <a:lnSpc>
                <a:spcPct val="100000"/>
              </a:lnSpc>
              <a:spcBef>
                <a:spcPts val="300"/>
              </a:spcBef>
              <a:spcAft>
                <a:spcPts val="0"/>
              </a:spcAft>
              <a:buSzPts val="1000"/>
              <a:buNone/>
              <a:defRPr sz="1000"/>
            </a:lvl3pPr>
            <a:lvl4pPr marL="1828800" lvl="3" indent="-228600" algn="l">
              <a:lnSpc>
                <a:spcPct val="100000"/>
              </a:lnSpc>
              <a:spcBef>
                <a:spcPts val="300"/>
              </a:spcBef>
              <a:spcAft>
                <a:spcPts val="0"/>
              </a:spcAft>
              <a:buSzPts val="900"/>
              <a:buNone/>
              <a:defRPr sz="900"/>
            </a:lvl4pPr>
            <a:lvl5pPr marL="2286000" lvl="4" indent="-228600" algn="l">
              <a:lnSpc>
                <a:spcPct val="100000"/>
              </a:lnSpc>
              <a:spcBef>
                <a:spcPts val="300"/>
              </a:spcBef>
              <a:spcAft>
                <a:spcPts val="0"/>
              </a:spcAft>
              <a:buSzPts val="900"/>
              <a:buNone/>
              <a:defRPr sz="900"/>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100000"/>
              </a:lnSpc>
              <a:spcBef>
                <a:spcPts val="300"/>
              </a:spcBef>
              <a:spcAft>
                <a:spcPts val="0"/>
              </a:spcAft>
              <a:buSzPts val="1800"/>
              <a:buChar char="◦"/>
              <a:defRPr/>
            </a:lvl9pPr>
          </a:lstStyle>
          <a:p>
            <a:endParaRPr/>
          </a:p>
        </p:txBody>
      </p:sp>
      <p:sp>
        <p:nvSpPr>
          <p:cNvPr id="153" name="Google Shape;153;p96"/>
          <p:cNvSpPr txBox="1">
            <a:spLocks noGrp="1"/>
          </p:cNvSpPr>
          <p:nvPr>
            <p:ph type="body" idx="2"/>
          </p:nvPr>
        </p:nvSpPr>
        <p:spPr>
          <a:xfrm>
            <a:off x="152400" y="582215"/>
            <a:ext cx="5102352" cy="4389120"/>
          </a:xfrm>
          <a:prstGeom prst="rect">
            <a:avLst/>
          </a:prstGeom>
          <a:noFill/>
          <a:ln>
            <a:noFill/>
          </a:ln>
        </p:spPr>
        <p:txBody>
          <a:bodyPr spcFirstLastPara="1" wrap="square" lIns="91425" tIns="45700" rIns="91425" bIns="45700" anchor="t" anchorCtr="0"/>
          <a:lstStyle>
            <a:lvl1pPr marL="457200" lvl="0" indent="-431800" algn="l">
              <a:lnSpc>
                <a:spcPct val="100000"/>
              </a:lnSpc>
              <a:spcBef>
                <a:spcPts val="300"/>
              </a:spcBef>
              <a:spcAft>
                <a:spcPts val="0"/>
              </a:spcAft>
              <a:buSzPts val="3200"/>
              <a:buChar char="•"/>
              <a:defRPr sz="3200"/>
            </a:lvl1pPr>
            <a:lvl2pPr marL="914400" lvl="1" indent="-406400" algn="l">
              <a:lnSpc>
                <a:spcPct val="100000"/>
              </a:lnSpc>
              <a:spcBef>
                <a:spcPts val="300"/>
              </a:spcBef>
              <a:spcAft>
                <a:spcPts val="0"/>
              </a:spcAft>
              <a:buSzPts val="2800"/>
              <a:buChar char="▫"/>
              <a:defRPr sz="2800"/>
            </a:lvl2pPr>
            <a:lvl3pPr marL="1371600" lvl="2" indent="-381000" algn="l">
              <a:lnSpc>
                <a:spcPct val="100000"/>
              </a:lnSpc>
              <a:spcBef>
                <a:spcPts val="300"/>
              </a:spcBef>
              <a:spcAft>
                <a:spcPts val="0"/>
              </a:spcAft>
              <a:buSzPts val="2400"/>
              <a:buChar char="●"/>
              <a:defRPr sz="2400"/>
            </a:lvl3pPr>
            <a:lvl4pPr marL="1828800" lvl="3" indent="-355600" algn="l">
              <a:lnSpc>
                <a:spcPct val="100000"/>
              </a:lnSpc>
              <a:spcBef>
                <a:spcPts val="300"/>
              </a:spcBef>
              <a:spcAft>
                <a:spcPts val="0"/>
              </a:spcAft>
              <a:buSzPts val="2000"/>
              <a:buChar char="●"/>
              <a:defRPr sz="2000"/>
            </a:lvl4pPr>
            <a:lvl5pPr marL="2286000" lvl="4" indent="-355600" algn="l">
              <a:lnSpc>
                <a:spcPct val="100000"/>
              </a:lnSpc>
              <a:spcBef>
                <a:spcPts val="300"/>
              </a:spcBef>
              <a:spcAft>
                <a:spcPts val="0"/>
              </a:spcAft>
              <a:buSzPts val="2000"/>
              <a:buChar char="▫"/>
              <a:defRPr sz="2000"/>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100000"/>
              </a:lnSpc>
              <a:spcBef>
                <a:spcPts val="300"/>
              </a:spcBef>
              <a:spcAft>
                <a:spcPts val="0"/>
              </a:spcAft>
              <a:buSzPts val="1800"/>
              <a:buChar char="◦"/>
              <a:defRPr/>
            </a:lvl9pPr>
          </a:lstStyle>
          <a:p>
            <a:endParaRPr/>
          </a:p>
        </p:txBody>
      </p:sp>
      <p:sp>
        <p:nvSpPr>
          <p:cNvPr id="154" name="Google Shape;154;p96"/>
          <p:cNvSpPr txBox="1">
            <a:spLocks noGrp="1"/>
          </p:cNvSpPr>
          <p:nvPr>
            <p:ph type="dt" idx="10"/>
          </p:nvPr>
        </p:nvSpPr>
        <p:spPr>
          <a:xfrm>
            <a:off x="6586538" y="459581"/>
            <a:ext cx="957262" cy="342900"/>
          </a:xfrm>
          <a:prstGeom prst="rect">
            <a:avLst/>
          </a:prstGeom>
          <a:noFill/>
          <a:ln>
            <a:noFill/>
          </a:ln>
        </p:spPr>
        <p:txBody>
          <a:bodyPr spcFirstLastPara="1" wrap="square" lIns="91425" tIns="45700" rIns="91425" bIns="45700" anchor="t"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96"/>
          <p:cNvSpPr txBox="1">
            <a:spLocks noGrp="1"/>
          </p:cNvSpPr>
          <p:nvPr>
            <p:ph type="ftr" idx="11"/>
          </p:nvPr>
        </p:nvSpPr>
        <p:spPr>
          <a:xfrm>
            <a:off x="5257800" y="459581"/>
            <a:ext cx="1325563" cy="342900"/>
          </a:xfrm>
          <a:prstGeom prst="rect">
            <a:avLst/>
          </a:prstGeom>
          <a:noFill/>
          <a:ln>
            <a:noFill/>
          </a:ln>
        </p:spPr>
        <p:txBody>
          <a:bodyPr spcFirstLastPara="1" wrap="square" lIns="91425" tIns="45700" rIns="91425" bIns="45700" anchor="t" anchorCtr="0"/>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96"/>
          <p:cNvSpPr txBox="1">
            <a:spLocks noGrp="1"/>
          </p:cNvSpPr>
          <p:nvPr>
            <p:ph type="sldNum" idx="12"/>
          </p:nvPr>
        </p:nvSpPr>
        <p:spPr>
          <a:xfrm>
            <a:off x="8174038" y="1191"/>
            <a:ext cx="762000" cy="275034"/>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7"/>
        <p:cNvGrpSpPr/>
        <p:nvPr/>
      </p:nvGrpSpPr>
      <p:grpSpPr>
        <a:xfrm>
          <a:off x="0" y="0"/>
          <a:ext cx="0" cy="0"/>
          <a:chOff x="0" y="0"/>
          <a:chExt cx="0" cy="0"/>
        </a:xfrm>
      </p:grpSpPr>
      <p:sp>
        <p:nvSpPr>
          <p:cNvPr id="158" name="Google Shape;158;p97"/>
          <p:cNvSpPr txBox="1">
            <a:spLocks noGrp="1"/>
          </p:cNvSpPr>
          <p:nvPr>
            <p:ph type="title"/>
          </p:nvPr>
        </p:nvSpPr>
        <p:spPr>
          <a:xfrm rot="-5400000">
            <a:off x="3978222" y="2294082"/>
            <a:ext cx="3511228" cy="586803"/>
          </a:xfrm>
          <a:prstGeom prst="rect">
            <a:avLst/>
          </a:prstGeom>
          <a:noFill/>
          <a:ln>
            <a:noFill/>
          </a:ln>
        </p:spPr>
        <p:txBody>
          <a:bodyPr spcFirstLastPara="1" wrap="square" lIns="45700" tIns="0" rIns="45700" bIns="45700" anchor="t" anchorCtr="0"/>
          <a:lstStyle>
            <a:lvl1pPr lvl="0" algn="ctr">
              <a:lnSpc>
                <a:spcPct val="100000"/>
              </a:lnSpc>
              <a:spcBef>
                <a:spcPts val="0"/>
              </a:spcBef>
              <a:spcAft>
                <a:spcPts val="0"/>
              </a:spcAft>
              <a:buClr>
                <a:schemeClr val="dk2"/>
              </a:buClr>
              <a:buSzPts val="2000"/>
              <a:buFont typeface="Trebuchet MS"/>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97"/>
          <p:cNvSpPr>
            <a:spLocks noGrp="1"/>
          </p:cNvSpPr>
          <p:nvPr>
            <p:ph type="pic" idx="2"/>
          </p:nvPr>
        </p:nvSpPr>
        <p:spPr>
          <a:xfrm>
            <a:off x="403671" y="857250"/>
            <a:ext cx="4572000" cy="3429000"/>
          </a:xfrm>
          <a:prstGeom prst="rect">
            <a:avLst/>
          </a:prstGeom>
          <a:solidFill>
            <a:srgbClr val="EAEAEA"/>
          </a:solidFill>
          <a:ln w="50800" cap="flat" cmpd="sng">
            <a:solidFill>
              <a:srgbClr val="FFFFFF"/>
            </a:solidFill>
            <a:prstDash val="solid"/>
            <a:miter lim="800000"/>
            <a:headEnd type="none" w="sm" len="sm"/>
            <a:tailEnd type="none" w="sm" len="sm"/>
          </a:ln>
          <a:effectLst>
            <a:outerShdw blurRad="57150" dist="31750" dir="4800000" algn="tl" rotWithShape="0">
              <a:srgbClr val="000000">
                <a:alpha val="24313"/>
              </a:srgbClr>
            </a:outerShdw>
          </a:effectLst>
        </p:spPr>
        <p:txBody>
          <a:bodyPr spcFirstLastPara="1" wrap="square" lIns="91425" tIns="45700" rIns="91425" bIns="45700" anchor="t" anchorCtr="0"/>
          <a:lstStyle>
            <a:lvl1pPr marR="0" lvl="0" algn="l" rtl="0">
              <a:lnSpc>
                <a:spcPct val="100000"/>
              </a:lnSpc>
              <a:spcBef>
                <a:spcPts val="300"/>
              </a:spcBef>
              <a:spcAft>
                <a:spcPts val="0"/>
              </a:spcAft>
              <a:buClr>
                <a:srgbClr val="A04DA3"/>
              </a:buClr>
              <a:buSzPts val="3200"/>
              <a:buFont typeface="Georgia"/>
              <a:buNone/>
              <a:defRPr sz="3200" b="0" i="0" u="none" strike="noStrike" cap="none">
                <a:solidFill>
                  <a:schemeClr val="dk1"/>
                </a:solidFill>
                <a:latin typeface="Georgia"/>
                <a:ea typeface="Georgia"/>
                <a:cs typeface="Georgia"/>
                <a:sym typeface="Georgia"/>
              </a:defRPr>
            </a:lvl1pPr>
            <a:lvl2pPr marR="0" lvl="1" algn="l" rtl="0">
              <a:lnSpc>
                <a:spcPct val="100000"/>
              </a:lnSpc>
              <a:spcBef>
                <a:spcPts val="300"/>
              </a:spcBef>
              <a:spcAft>
                <a:spcPts val="0"/>
              </a:spcAft>
              <a:buClr>
                <a:schemeClr val="accent2"/>
              </a:buClr>
              <a:buSzPts val="2600"/>
              <a:buFont typeface="Georgia"/>
              <a:buChar char="▫"/>
              <a:defRPr sz="2600" b="0" i="0" u="none" strike="noStrike" cap="none">
                <a:solidFill>
                  <a:schemeClr val="accent2"/>
                </a:solidFill>
                <a:latin typeface="Georgia"/>
                <a:ea typeface="Georgia"/>
                <a:cs typeface="Georgia"/>
                <a:sym typeface="Georgia"/>
              </a:defRPr>
            </a:lvl2pPr>
            <a:lvl3pPr marR="0" lvl="2" algn="l" rtl="0">
              <a:lnSpc>
                <a:spcPct val="100000"/>
              </a:lnSpc>
              <a:spcBef>
                <a:spcPts val="300"/>
              </a:spcBef>
              <a:spcAft>
                <a:spcPts val="0"/>
              </a:spcAft>
              <a:buClr>
                <a:schemeClr val="accent1"/>
              </a:buClr>
              <a:buSzPts val="2400"/>
              <a:buFont typeface="Noto Sans Symbols"/>
              <a:buChar char="●"/>
              <a:defRPr sz="2400" b="0" i="0" u="none" strike="noStrike" cap="none">
                <a:solidFill>
                  <a:schemeClr val="accent1"/>
                </a:solidFill>
                <a:latin typeface="Georgia"/>
                <a:ea typeface="Georgia"/>
                <a:cs typeface="Georgia"/>
                <a:sym typeface="Georgia"/>
              </a:defRPr>
            </a:lvl3pPr>
            <a:lvl4pPr marR="0" lvl="3" algn="l" rtl="0">
              <a:lnSpc>
                <a:spcPct val="100000"/>
              </a:lnSpc>
              <a:spcBef>
                <a:spcPts val="300"/>
              </a:spcBef>
              <a:spcAft>
                <a:spcPts val="0"/>
              </a:spcAft>
              <a:buClr>
                <a:schemeClr val="accent1"/>
              </a:buClr>
              <a:buSzPts val="2200"/>
              <a:buFont typeface="Noto Sans Symbols"/>
              <a:buChar char="●"/>
              <a:defRPr sz="2200" b="0" i="0" u="none" strike="noStrike" cap="none">
                <a:solidFill>
                  <a:schemeClr val="accent1"/>
                </a:solidFill>
                <a:latin typeface="Georgia"/>
                <a:ea typeface="Georgia"/>
                <a:cs typeface="Georgia"/>
                <a:sym typeface="Georgia"/>
              </a:defRPr>
            </a:lvl4pPr>
            <a:lvl5pPr marR="0" lvl="4" algn="l" rtl="0">
              <a:lnSpc>
                <a:spcPct val="100000"/>
              </a:lnSpc>
              <a:spcBef>
                <a:spcPts val="300"/>
              </a:spcBef>
              <a:spcAft>
                <a:spcPts val="0"/>
              </a:spcAft>
              <a:buClr>
                <a:srgbClr val="A04DA3"/>
              </a:buClr>
              <a:buSzPts val="2000"/>
              <a:buFont typeface="Georgia"/>
              <a:buChar char="▫"/>
              <a:defRPr sz="2000" b="0" i="0" u="none" strike="noStrike" cap="none">
                <a:solidFill>
                  <a:srgbClr val="A04DA3"/>
                </a:solidFill>
                <a:latin typeface="Georgia"/>
                <a:ea typeface="Georgia"/>
                <a:cs typeface="Georgia"/>
                <a:sym typeface="Georgia"/>
              </a:defRPr>
            </a:lvl5pPr>
            <a:lvl6pPr marR="0" lvl="5" algn="l" rtl="0">
              <a:lnSpc>
                <a:spcPct val="100000"/>
              </a:lnSpc>
              <a:spcBef>
                <a:spcPts val="300"/>
              </a:spcBef>
              <a:spcAft>
                <a:spcPts val="0"/>
              </a:spcAft>
              <a:buClr>
                <a:schemeClr val="accent3"/>
              </a:buClr>
              <a:buSzPts val="1800"/>
              <a:buFont typeface="Georgia"/>
              <a:buChar char="▫"/>
              <a:defRPr sz="1800" b="0" i="0" u="none" strike="noStrike" cap="none">
                <a:solidFill>
                  <a:schemeClr val="accent3"/>
                </a:solidFill>
                <a:latin typeface="Georgia"/>
                <a:ea typeface="Georgia"/>
                <a:cs typeface="Georgia"/>
                <a:sym typeface="Georgia"/>
              </a:defRPr>
            </a:lvl6pPr>
            <a:lvl7pPr marR="0" lvl="6" algn="l" rtl="0">
              <a:lnSpc>
                <a:spcPct val="100000"/>
              </a:lnSpc>
              <a:spcBef>
                <a:spcPts val="300"/>
              </a:spcBef>
              <a:spcAft>
                <a:spcPts val="0"/>
              </a:spcAft>
              <a:buClr>
                <a:schemeClr val="accent3"/>
              </a:buClr>
              <a:buSzPts val="1600"/>
              <a:buFont typeface="Georgia"/>
              <a:buChar char="▫"/>
              <a:defRPr sz="1600" b="0" i="0" u="none" strike="noStrike" cap="none">
                <a:solidFill>
                  <a:schemeClr val="accent3"/>
                </a:solidFill>
                <a:latin typeface="Georgia"/>
                <a:ea typeface="Georgia"/>
                <a:cs typeface="Georgia"/>
                <a:sym typeface="Georgia"/>
              </a:defRPr>
            </a:lvl7pPr>
            <a:lvl8pPr marR="0" lvl="7" algn="l" rtl="0">
              <a:lnSpc>
                <a:spcPct val="100000"/>
              </a:lnSpc>
              <a:spcBef>
                <a:spcPts val="300"/>
              </a:spcBef>
              <a:spcAft>
                <a:spcPts val="0"/>
              </a:spcAft>
              <a:buClr>
                <a:schemeClr val="accent3"/>
              </a:buClr>
              <a:buSzPts val="1500"/>
              <a:buFont typeface="Georgia"/>
              <a:buChar char="◦"/>
              <a:defRPr sz="1500" b="0" i="0" u="none" strike="noStrike" cap="none">
                <a:solidFill>
                  <a:schemeClr val="accent3"/>
                </a:solidFill>
                <a:latin typeface="Georgia"/>
                <a:ea typeface="Georgia"/>
                <a:cs typeface="Georgia"/>
                <a:sym typeface="Georgia"/>
              </a:defRPr>
            </a:lvl8pPr>
            <a:lvl9pPr marR="0" lvl="8" algn="l" rtl="0">
              <a:lnSpc>
                <a:spcPct val="100000"/>
              </a:lnSpc>
              <a:spcBef>
                <a:spcPts val="300"/>
              </a:spcBef>
              <a:spcAft>
                <a:spcPts val="0"/>
              </a:spcAft>
              <a:buClr>
                <a:schemeClr val="accent3"/>
              </a:buClr>
              <a:buSzPts val="1400"/>
              <a:buFont typeface="Georgia"/>
              <a:buChar char="◦"/>
              <a:defRPr sz="1400" b="0" i="0" u="none" strike="noStrike" cap="none">
                <a:solidFill>
                  <a:schemeClr val="accent3"/>
                </a:solidFill>
                <a:latin typeface="Georgia"/>
                <a:ea typeface="Georgia"/>
                <a:cs typeface="Georgia"/>
                <a:sym typeface="Georgia"/>
              </a:defRPr>
            </a:lvl9pPr>
          </a:lstStyle>
          <a:p>
            <a:endParaRPr/>
          </a:p>
        </p:txBody>
      </p:sp>
      <p:sp>
        <p:nvSpPr>
          <p:cNvPr id="160" name="Google Shape;160;p97"/>
          <p:cNvSpPr txBox="1">
            <a:spLocks noGrp="1"/>
          </p:cNvSpPr>
          <p:nvPr>
            <p:ph type="body" idx="1"/>
          </p:nvPr>
        </p:nvSpPr>
        <p:spPr>
          <a:xfrm>
            <a:off x="6088443" y="2455731"/>
            <a:ext cx="2590800" cy="1887367"/>
          </a:xfrm>
          <a:prstGeom prst="rect">
            <a:avLst/>
          </a:prstGeom>
          <a:noFill/>
          <a:ln>
            <a:noFill/>
          </a:ln>
        </p:spPr>
        <p:txBody>
          <a:bodyPr spcFirstLastPara="1" wrap="square" lIns="0" tIns="0" rIns="45700" bIns="45700" anchor="t" anchorCtr="0"/>
          <a:lstStyle>
            <a:lvl1pPr marL="457200" lvl="0" indent="-228600" algn="l">
              <a:lnSpc>
                <a:spcPct val="100000"/>
              </a:lnSpc>
              <a:spcBef>
                <a:spcPts val="0"/>
              </a:spcBef>
              <a:spcAft>
                <a:spcPts val="0"/>
              </a:spcAft>
              <a:buSzPts val="1300"/>
              <a:buFont typeface="Georgia"/>
              <a:buNone/>
              <a:defRPr sz="1300"/>
            </a:lvl1pPr>
            <a:lvl2pPr marL="914400" lvl="1" indent="-228600" algn="l">
              <a:lnSpc>
                <a:spcPct val="100000"/>
              </a:lnSpc>
              <a:spcBef>
                <a:spcPts val="300"/>
              </a:spcBef>
              <a:spcAft>
                <a:spcPts val="0"/>
              </a:spcAft>
              <a:buSzPts val="1200"/>
              <a:buFont typeface="Georgia"/>
              <a:buNone/>
              <a:defRPr sz="1200"/>
            </a:lvl2pPr>
            <a:lvl3pPr marL="1371600" lvl="2" indent="-228600" algn="l">
              <a:lnSpc>
                <a:spcPct val="100000"/>
              </a:lnSpc>
              <a:spcBef>
                <a:spcPts val="300"/>
              </a:spcBef>
              <a:spcAft>
                <a:spcPts val="0"/>
              </a:spcAft>
              <a:buSzPts val="1000"/>
              <a:buFont typeface="Georgia"/>
              <a:buNone/>
              <a:defRPr sz="1000"/>
            </a:lvl3pPr>
            <a:lvl4pPr marL="1828800" lvl="3" indent="-228600" algn="l">
              <a:lnSpc>
                <a:spcPct val="100000"/>
              </a:lnSpc>
              <a:spcBef>
                <a:spcPts val="300"/>
              </a:spcBef>
              <a:spcAft>
                <a:spcPts val="0"/>
              </a:spcAft>
              <a:buSzPts val="900"/>
              <a:buFont typeface="Georgia"/>
              <a:buNone/>
              <a:defRPr sz="900"/>
            </a:lvl4pPr>
            <a:lvl5pPr marL="2286000" lvl="4" indent="-228600" algn="l">
              <a:lnSpc>
                <a:spcPct val="100000"/>
              </a:lnSpc>
              <a:spcBef>
                <a:spcPts val="300"/>
              </a:spcBef>
              <a:spcAft>
                <a:spcPts val="0"/>
              </a:spcAft>
              <a:buSzPts val="900"/>
              <a:buFont typeface="Georgia"/>
              <a:buNone/>
              <a:defRPr sz="900"/>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100000"/>
              </a:lnSpc>
              <a:spcBef>
                <a:spcPts val="300"/>
              </a:spcBef>
              <a:spcAft>
                <a:spcPts val="0"/>
              </a:spcAft>
              <a:buSzPts val="1800"/>
              <a:buChar char="◦"/>
              <a:defRPr/>
            </a:lvl9pPr>
          </a:lstStyle>
          <a:p>
            <a:endParaRPr/>
          </a:p>
        </p:txBody>
      </p:sp>
      <p:sp>
        <p:nvSpPr>
          <p:cNvPr id="161" name="Google Shape;161;p97"/>
          <p:cNvSpPr txBox="1">
            <a:spLocks noGrp="1"/>
          </p:cNvSpPr>
          <p:nvPr>
            <p:ph type="dt" idx="10"/>
          </p:nvPr>
        </p:nvSpPr>
        <p:spPr>
          <a:xfrm>
            <a:off x="6586538" y="459581"/>
            <a:ext cx="957262" cy="342900"/>
          </a:xfrm>
          <a:prstGeom prst="rect">
            <a:avLst/>
          </a:prstGeom>
          <a:noFill/>
          <a:ln>
            <a:noFill/>
          </a:ln>
        </p:spPr>
        <p:txBody>
          <a:bodyPr spcFirstLastPara="1" wrap="square" lIns="91425" tIns="45700" rIns="91425" bIns="45700" anchor="t"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97"/>
          <p:cNvSpPr txBox="1">
            <a:spLocks noGrp="1"/>
          </p:cNvSpPr>
          <p:nvPr>
            <p:ph type="ftr" idx="11"/>
          </p:nvPr>
        </p:nvSpPr>
        <p:spPr>
          <a:xfrm>
            <a:off x="5257800" y="459581"/>
            <a:ext cx="1325563" cy="342900"/>
          </a:xfrm>
          <a:prstGeom prst="rect">
            <a:avLst/>
          </a:prstGeom>
          <a:noFill/>
          <a:ln>
            <a:noFill/>
          </a:ln>
        </p:spPr>
        <p:txBody>
          <a:bodyPr spcFirstLastPara="1" wrap="square" lIns="91425" tIns="45700" rIns="91425" bIns="45700" anchor="t" anchorCtr="0"/>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97"/>
          <p:cNvSpPr txBox="1">
            <a:spLocks noGrp="1"/>
          </p:cNvSpPr>
          <p:nvPr>
            <p:ph type="sldNum" idx="12"/>
          </p:nvPr>
        </p:nvSpPr>
        <p:spPr>
          <a:xfrm>
            <a:off x="8174038" y="1191"/>
            <a:ext cx="762000" cy="275034"/>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4"/>
        <p:cNvGrpSpPr/>
        <p:nvPr/>
      </p:nvGrpSpPr>
      <p:grpSpPr>
        <a:xfrm>
          <a:off x="0" y="0"/>
          <a:ext cx="0" cy="0"/>
          <a:chOff x="0" y="0"/>
          <a:chExt cx="0" cy="0"/>
        </a:xfrm>
      </p:grpSpPr>
      <p:sp>
        <p:nvSpPr>
          <p:cNvPr id="165" name="Google Shape;165;p98"/>
          <p:cNvSpPr txBox="1">
            <a:spLocks noGrp="1"/>
          </p:cNvSpPr>
          <p:nvPr>
            <p:ph type="title"/>
          </p:nvPr>
        </p:nvSpPr>
        <p:spPr>
          <a:xfrm>
            <a:off x="457200" y="857250"/>
            <a:ext cx="8229600" cy="8001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98"/>
          <p:cNvSpPr txBox="1">
            <a:spLocks noGrp="1"/>
          </p:cNvSpPr>
          <p:nvPr>
            <p:ph type="body" idx="1"/>
          </p:nvPr>
        </p:nvSpPr>
        <p:spPr>
          <a:xfrm rot="5400000">
            <a:off x="2950369" y="-806053"/>
            <a:ext cx="3243262" cy="8229600"/>
          </a:xfrm>
          <a:prstGeom prst="rect">
            <a:avLst/>
          </a:prstGeom>
          <a:noFill/>
          <a:ln>
            <a:noFill/>
          </a:ln>
        </p:spPr>
        <p:txBody>
          <a:bodyPr spcFirstLastPara="1" wrap="square" lIns="91425" tIns="45700" rIns="91425" bIns="45700" anchor="t" anchorCtr="0"/>
          <a:lstStyle>
            <a:lvl1pPr marL="457200" lvl="0" indent="-342900" algn="l">
              <a:lnSpc>
                <a:spcPct val="100000"/>
              </a:lnSpc>
              <a:spcBef>
                <a:spcPts val="300"/>
              </a:spcBef>
              <a:spcAft>
                <a:spcPts val="0"/>
              </a:spcAft>
              <a:buSzPts val="1800"/>
              <a:buChar char="•"/>
              <a:defRPr/>
            </a:lvl1pPr>
            <a:lvl2pPr marL="914400" lvl="1" indent="-342900" algn="l">
              <a:lnSpc>
                <a:spcPct val="100000"/>
              </a:lnSpc>
              <a:spcBef>
                <a:spcPts val="300"/>
              </a:spcBef>
              <a:spcAft>
                <a:spcPts val="0"/>
              </a:spcAft>
              <a:buSzPts val="180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100000"/>
              </a:lnSpc>
              <a:spcBef>
                <a:spcPts val="300"/>
              </a:spcBef>
              <a:spcAft>
                <a:spcPts val="0"/>
              </a:spcAft>
              <a:buSzPts val="1800"/>
              <a:buChar char="◦"/>
              <a:defRPr/>
            </a:lvl9pPr>
          </a:lstStyle>
          <a:p>
            <a:endParaRPr/>
          </a:p>
        </p:txBody>
      </p:sp>
      <p:sp>
        <p:nvSpPr>
          <p:cNvPr id="167" name="Google Shape;167;p98"/>
          <p:cNvSpPr txBox="1">
            <a:spLocks noGrp="1"/>
          </p:cNvSpPr>
          <p:nvPr>
            <p:ph type="dt" idx="10"/>
          </p:nvPr>
        </p:nvSpPr>
        <p:spPr>
          <a:xfrm>
            <a:off x="6586538" y="459581"/>
            <a:ext cx="957262" cy="342900"/>
          </a:xfrm>
          <a:prstGeom prst="rect">
            <a:avLst/>
          </a:prstGeom>
          <a:noFill/>
          <a:ln>
            <a:noFill/>
          </a:ln>
        </p:spPr>
        <p:txBody>
          <a:bodyPr spcFirstLastPara="1" wrap="square" lIns="91425" tIns="45700" rIns="91425" bIns="45700" anchor="t"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p98"/>
          <p:cNvSpPr txBox="1">
            <a:spLocks noGrp="1"/>
          </p:cNvSpPr>
          <p:nvPr>
            <p:ph type="ftr" idx="11"/>
          </p:nvPr>
        </p:nvSpPr>
        <p:spPr>
          <a:xfrm>
            <a:off x="5257800" y="459581"/>
            <a:ext cx="1325563" cy="342900"/>
          </a:xfrm>
          <a:prstGeom prst="rect">
            <a:avLst/>
          </a:prstGeom>
          <a:noFill/>
          <a:ln>
            <a:noFill/>
          </a:ln>
        </p:spPr>
        <p:txBody>
          <a:bodyPr spcFirstLastPara="1" wrap="square" lIns="91425" tIns="45700" rIns="91425" bIns="45700" anchor="t" anchorCtr="0"/>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98"/>
          <p:cNvSpPr txBox="1">
            <a:spLocks noGrp="1"/>
          </p:cNvSpPr>
          <p:nvPr>
            <p:ph type="sldNum" idx="12"/>
          </p:nvPr>
        </p:nvSpPr>
        <p:spPr>
          <a:xfrm>
            <a:off x="8174038" y="1191"/>
            <a:ext cx="762000" cy="275034"/>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0"/>
        <p:cNvGrpSpPr/>
        <p:nvPr/>
      </p:nvGrpSpPr>
      <p:grpSpPr>
        <a:xfrm>
          <a:off x="0" y="0"/>
          <a:ext cx="0" cy="0"/>
          <a:chOff x="0" y="0"/>
          <a:chExt cx="0" cy="0"/>
        </a:xfrm>
      </p:grpSpPr>
      <p:sp>
        <p:nvSpPr>
          <p:cNvPr id="171" name="Google Shape;171;p99"/>
          <p:cNvSpPr txBox="1">
            <a:spLocks noGrp="1"/>
          </p:cNvSpPr>
          <p:nvPr>
            <p:ph type="title"/>
          </p:nvPr>
        </p:nvSpPr>
        <p:spPr>
          <a:xfrm rot="5400000">
            <a:off x="5676900" y="1962150"/>
            <a:ext cx="4114800" cy="19050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99"/>
          <p:cNvSpPr txBox="1">
            <a:spLocks noGrp="1"/>
          </p:cNvSpPr>
          <p:nvPr>
            <p:ph type="body" idx="1"/>
          </p:nvPr>
        </p:nvSpPr>
        <p:spPr>
          <a:xfrm rot="5400000">
            <a:off x="1524000" y="-209550"/>
            <a:ext cx="4114800" cy="6248400"/>
          </a:xfrm>
          <a:prstGeom prst="rect">
            <a:avLst/>
          </a:prstGeom>
          <a:noFill/>
          <a:ln>
            <a:noFill/>
          </a:ln>
        </p:spPr>
        <p:txBody>
          <a:bodyPr spcFirstLastPara="1" wrap="square" lIns="91425" tIns="45700" rIns="91425" bIns="45700" anchor="t" anchorCtr="0"/>
          <a:lstStyle>
            <a:lvl1pPr marL="457200" lvl="0" indent="-342900" algn="l">
              <a:lnSpc>
                <a:spcPct val="100000"/>
              </a:lnSpc>
              <a:spcBef>
                <a:spcPts val="300"/>
              </a:spcBef>
              <a:spcAft>
                <a:spcPts val="0"/>
              </a:spcAft>
              <a:buSzPts val="1800"/>
              <a:buChar char="•"/>
              <a:defRPr/>
            </a:lvl1pPr>
            <a:lvl2pPr marL="914400" lvl="1" indent="-342900" algn="l">
              <a:lnSpc>
                <a:spcPct val="100000"/>
              </a:lnSpc>
              <a:spcBef>
                <a:spcPts val="300"/>
              </a:spcBef>
              <a:spcAft>
                <a:spcPts val="0"/>
              </a:spcAft>
              <a:buSzPts val="180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100000"/>
              </a:lnSpc>
              <a:spcBef>
                <a:spcPts val="300"/>
              </a:spcBef>
              <a:spcAft>
                <a:spcPts val="0"/>
              </a:spcAft>
              <a:buSzPts val="1800"/>
              <a:buChar char="◦"/>
              <a:defRPr/>
            </a:lvl9pPr>
          </a:lstStyle>
          <a:p>
            <a:endParaRPr/>
          </a:p>
        </p:txBody>
      </p:sp>
      <p:sp>
        <p:nvSpPr>
          <p:cNvPr id="173" name="Google Shape;173;p99"/>
          <p:cNvSpPr txBox="1">
            <a:spLocks noGrp="1"/>
          </p:cNvSpPr>
          <p:nvPr>
            <p:ph type="dt" idx="10"/>
          </p:nvPr>
        </p:nvSpPr>
        <p:spPr>
          <a:xfrm>
            <a:off x="6586538" y="459581"/>
            <a:ext cx="957262" cy="342900"/>
          </a:xfrm>
          <a:prstGeom prst="rect">
            <a:avLst/>
          </a:prstGeom>
          <a:noFill/>
          <a:ln>
            <a:noFill/>
          </a:ln>
        </p:spPr>
        <p:txBody>
          <a:bodyPr spcFirstLastPara="1" wrap="square" lIns="91425" tIns="45700" rIns="91425" bIns="45700" anchor="t"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p99"/>
          <p:cNvSpPr txBox="1">
            <a:spLocks noGrp="1"/>
          </p:cNvSpPr>
          <p:nvPr>
            <p:ph type="ftr" idx="11"/>
          </p:nvPr>
        </p:nvSpPr>
        <p:spPr>
          <a:xfrm>
            <a:off x="5257800" y="459581"/>
            <a:ext cx="1325563" cy="342900"/>
          </a:xfrm>
          <a:prstGeom prst="rect">
            <a:avLst/>
          </a:prstGeom>
          <a:noFill/>
          <a:ln>
            <a:noFill/>
          </a:ln>
        </p:spPr>
        <p:txBody>
          <a:bodyPr spcFirstLastPara="1" wrap="square" lIns="91425" tIns="45700" rIns="91425" bIns="45700" anchor="t" anchorCtr="0"/>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99"/>
          <p:cNvSpPr txBox="1">
            <a:spLocks noGrp="1"/>
          </p:cNvSpPr>
          <p:nvPr>
            <p:ph type="sldNum" idx="12"/>
          </p:nvPr>
        </p:nvSpPr>
        <p:spPr>
          <a:xfrm>
            <a:off x="8174038" y="1191"/>
            <a:ext cx="762000" cy="275034"/>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72"/>
          <p:cNvSpPr txBox="1">
            <a:spLocks noGrp="1"/>
          </p:cNvSpPr>
          <p:nvPr>
            <p:ph type="title"/>
          </p:nvPr>
        </p:nvSpPr>
        <p:spPr>
          <a:xfrm>
            <a:off x="0" y="0"/>
            <a:ext cx="9144000" cy="884466"/>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3F3F3F"/>
              </a:buClr>
              <a:buSzPts val="3600"/>
              <a:buFont typeface="Arial"/>
              <a:buNone/>
              <a:defRPr sz="3600" b="1" i="0" u="none" strike="noStrike" cap="none">
                <a:solidFill>
                  <a:srgbClr val="3F3F3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72"/>
          <p:cNvSpPr txBox="1">
            <a:spLocks noGrp="1"/>
          </p:cNvSpPr>
          <p:nvPr>
            <p:ph type="body" idx="1"/>
          </p:nvPr>
        </p:nvSpPr>
        <p:spPr>
          <a:xfrm>
            <a:off x="395536" y="1131590"/>
            <a:ext cx="8496944" cy="460648"/>
          </a:xfrm>
          <a:prstGeom prst="rect">
            <a:avLst/>
          </a:prstGeom>
          <a:noFill/>
          <a:ln>
            <a:noFill/>
          </a:ln>
        </p:spPr>
        <p:txBody>
          <a:bodyPr spcFirstLastPara="1" wrap="square" lIns="91425" tIns="45700" rIns="91425" bIns="45700" anchor="ctr" anchorCtr="0"/>
          <a:lstStyle>
            <a:lvl1pPr marL="457200" marR="0" lvl="0" indent="-228600" algn="l" rtl="0">
              <a:spcBef>
                <a:spcPts val="400"/>
              </a:spcBef>
              <a:spcAft>
                <a:spcPts val="0"/>
              </a:spcAft>
              <a:buClr>
                <a:srgbClr val="3F3F3F"/>
              </a:buClr>
              <a:buSzPts val="2000"/>
              <a:buFont typeface="Arial"/>
              <a:buNone/>
              <a:defRPr sz="2000" b="0" i="0" u="none" strike="noStrike" cap="none">
                <a:solidFill>
                  <a:srgbClr val="3F3F3F"/>
                </a:solidFill>
                <a:latin typeface="Malgun Gothic"/>
                <a:ea typeface="Malgun Gothic"/>
                <a:cs typeface="Malgun Gothic"/>
                <a:sym typeface="Malgun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Malgun Gothic"/>
                <a:ea typeface="Malgun Gothic"/>
                <a:cs typeface="Malgun Gothic"/>
                <a:sym typeface="Malgun Gothic"/>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Malgun Gothic"/>
                <a:ea typeface="Malgun Gothic"/>
                <a:cs typeface="Malgun Gothic"/>
                <a:sym typeface="Malgun Gothic"/>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Malgun Gothic"/>
                <a:ea typeface="Malgun Gothic"/>
                <a:cs typeface="Malgun Gothic"/>
                <a:sym typeface="Malgun Gothic"/>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Malgun Gothic"/>
                <a:ea typeface="Malgun Gothic"/>
                <a:cs typeface="Malgun Gothic"/>
                <a:sym typeface="Malgun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Malgun Gothic"/>
                <a:ea typeface="Malgun Gothic"/>
                <a:cs typeface="Malgun Gothic"/>
                <a:sym typeface="Malgun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Malgun Gothic"/>
                <a:ea typeface="Malgun Gothic"/>
                <a:cs typeface="Malgun Gothic"/>
                <a:sym typeface="Malgun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Malgun Gothic"/>
                <a:ea typeface="Malgun Gothic"/>
                <a:cs typeface="Malgun Gothic"/>
                <a:sym typeface="Malgun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Malgun Gothic"/>
                <a:ea typeface="Malgun Gothic"/>
                <a:cs typeface="Malgun Gothic"/>
                <a:sym typeface="Malgun Gothic"/>
              </a:defRPr>
            </a:lvl9pPr>
          </a:lstStyle>
          <a:p>
            <a:endParaRPr/>
          </a:p>
        </p:txBody>
      </p:sp>
      <p:sp>
        <p:nvSpPr>
          <p:cNvPr id="14" name="Google Shape;14;p72"/>
          <p:cNvSpPr txBox="1">
            <a:spLocks noGrp="1"/>
          </p:cNvSpPr>
          <p:nvPr>
            <p:ph type="body" idx="2"/>
          </p:nvPr>
        </p:nvSpPr>
        <p:spPr>
          <a:xfrm>
            <a:off x="405880" y="1808261"/>
            <a:ext cx="8496944" cy="2995737"/>
          </a:xfrm>
          <a:prstGeom prst="rect">
            <a:avLst/>
          </a:prstGeom>
          <a:noFill/>
          <a:ln>
            <a:noFill/>
          </a:ln>
        </p:spPr>
        <p:txBody>
          <a:bodyPr spcFirstLastPara="1" wrap="square" lIns="396000" tIns="45700" rIns="91425" bIns="45700" anchor="t" anchorCtr="0"/>
          <a:lstStyle>
            <a:lvl1pPr marL="457200" marR="0" lvl="0" indent="-228600" algn="l" rtl="0">
              <a:spcBef>
                <a:spcPts val="280"/>
              </a:spcBef>
              <a:spcAft>
                <a:spcPts val="0"/>
              </a:spcAft>
              <a:buClr>
                <a:srgbClr val="3F3F3F"/>
              </a:buClr>
              <a:buSzPts val="1400"/>
              <a:buFont typeface="Arial"/>
              <a:buNone/>
              <a:defRPr sz="1400" b="0" i="0" u="none" strike="noStrike" cap="none">
                <a:solidFill>
                  <a:srgbClr val="3F3F3F"/>
                </a:solidFill>
                <a:latin typeface="Malgun Gothic"/>
                <a:ea typeface="Malgun Gothic"/>
                <a:cs typeface="Malgun Gothic"/>
                <a:sym typeface="Malgun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Malgun Gothic"/>
                <a:ea typeface="Malgun Gothic"/>
                <a:cs typeface="Malgun Gothic"/>
                <a:sym typeface="Malgun Gothic"/>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Malgun Gothic"/>
                <a:ea typeface="Malgun Gothic"/>
                <a:cs typeface="Malgun Gothic"/>
                <a:sym typeface="Malgun Gothic"/>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Malgun Gothic"/>
                <a:ea typeface="Malgun Gothic"/>
                <a:cs typeface="Malgun Gothic"/>
                <a:sym typeface="Malgun Gothic"/>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Malgun Gothic"/>
                <a:ea typeface="Malgun Gothic"/>
                <a:cs typeface="Malgun Gothic"/>
                <a:sym typeface="Malgun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Malgun Gothic"/>
                <a:ea typeface="Malgun Gothic"/>
                <a:cs typeface="Malgun Gothic"/>
                <a:sym typeface="Malgun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Malgun Gothic"/>
                <a:ea typeface="Malgun Gothic"/>
                <a:cs typeface="Malgun Gothic"/>
                <a:sym typeface="Malgun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Malgun Gothic"/>
                <a:ea typeface="Malgun Gothic"/>
                <a:cs typeface="Malgun Gothic"/>
                <a:sym typeface="Malgun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Malgun Gothic"/>
                <a:ea typeface="Malgun Gothic"/>
                <a:cs typeface="Malgun Gothic"/>
                <a:sym typeface="Malgun Gothic"/>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
        <p:cNvGrpSpPr/>
        <p:nvPr/>
      </p:nvGrpSpPr>
      <p:grpSpPr>
        <a:xfrm>
          <a:off x="0" y="0"/>
          <a:ext cx="0" cy="0"/>
          <a:chOff x="0" y="0"/>
          <a:chExt cx="0" cy="0"/>
        </a:xfrm>
      </p:grpSpPr>
      <p:sp>
        <p:nvSpPr>
          <p:cNvPr id="20" name="Google Shape;20;p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75"/>
          <p:cNvSpPr txBox="1">
            <a:spLocks noGrp="1"/>
          </p:cNvSpPr>
          <p:nvPr>
            <p:ph type="title"/>
          </p:nvPr>
        </p:nvSpPr>
        <p:spPr>
          <a:xfrm>
            <a:off x="0" y="0"/>
            <a:ext cx="9144000" cy="884466"/>
          </a:xfrm>
          <a:prstGeom prst="rect">
            <a:avLst/>
          </a:prstGeom>
          <a:noFill/>
          <a:ln>
            <a:noFill/>
          </a:ln>
        </p:spPr>
        <p:txBody>
          <a:bodyPr spcFirstLastPara="1" wrap="square" lIns="91425" tIns="91425" rIns="91425" bIns="91425" anchor="ctr" anchorCtr="0"/>
          <a:lstStyle>
            <a:lvl1pPr lvl="0" algn="l">
              <a:lnSpc>
                <a:spcPct val="100000"/>
              </a:lnSpc>
              <a:spcBef>
                <a:spcPts val="0"/>
              </a:spcBef>
              <a:spcAft>
                <a:spcPts val="0"/>
              </a:spcAft>
              <a:buSzPts val="2800"/>
              <a:buNone/>
              <a:defRPr>
                <a:solidFill>
                  <a:srgbClr val="3F3F3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 name="Google Shape;23;p75"/>
          <p:cNvSpPr txBox="1">
            <a:spLocks noGrp="1"/>
          </p:cNvSpPr>
          <p:nvPr>
            <p:ph type="body" idx="1"/>
          </p:nvPr>
        </p:nvSpPr>
        <p:spPr>
          <a:xfrm>
            <a:off x="395536" y="1131590"/>
            <a:ext cx="8496944" cy="460648"/>
          </a:xfrm>
          <a:prstGeom prst="rect">
            <a:avLst/>
          </a:prstGeom>
          <a:noFill/>
          <a:ln>
            <a:noFill/>
          </a:ln>
        </p:spPr>
        <p:txBody>
          <a:bodyPr spcFirstLastPara="1" wrap="square" lIns="91425" tIns="91425" rIns="91425" bIns="91425" anchor="ctr" anchorCtr="0"/>
          <a:lstStyle>
            <a:lvl1pPr marL="457200" lvl="0" indent="-228600" algn="l">
              <a:lnSpc>
                <a:spcPct val="115000"/>
              </a:lnSpc>
              <a:spcBef>
                <a:spcPts val="0"/>
              </a:spcBef>
              <a:spcAft>
                <a:spcPts val="0"/>
              </a:spcAft>
              <a:buSzPts val="1800"/>
              <a:buNone/>
              <a:defRPr sz="2000">
                <a:solidFill>
                  <a:srgbClr val="3F3F3F"/>
                </a:solidFil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4" name="Google Shape;24;p75"/>
          <p:cNvSpPr txBox="1">
            <a:spLocks noGrp="1"/>
          </p:cNvSpPr>
          <p:nvPr>
            <p:ph type="body" idx="2"/>
          </p:nvPr>
        </p:nvSpPr>
        <p:spPr>
          <a:xfrm>
            <a:off x="405880" y="1808261"/>
            <a:ext cx="8496944" cy="2995737"/>
          </a:xfrm>
          <a:prstGeom prst="rect">
            <a:avLst/>
          </a:prstGeom>
          <a:noFill/>
          <a:ln>
            <a:noFill/>
          </a:ln>
        </p:spPr>
        <p:txBody>
          <a:bodyPr spcFirstLastPara="1" wrap="square" lIns="396000" tIns="91425" rIns="91425" bIns="91425" anchor="t" anchorCtr="0"/>
          <a:lstStyle>
            <a:lvl1pPr marL="457200" lvl="0" indent="-228600" algn="l">
              <a:lnSpc>
                <a:spcPct val="115000"/>
              </a:lnSpc>
              <a:spcBef>
                <a:spcPts val="0"/>
              </a:spcBef>
              <a:spcAft>
                <a:spcPts val="0"/>
              </a:spcAft>
              <a:buSzPts val="1800"/>
              <a:buNone/>
              <a:defRPr sz="1400">
                <a:solidFill>
                  <a:srgbClr val="3F3F3F"/>
                </a:solidFil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76"/>
          <p:cNvSpPr txBox="1">
            <a:spLocks noGrp="1"/>
          </p:cNvSpPr>
          <p:nvPr>
            <p:ph type="title"/>
          </p:nvPr>
        </p:nvSpPr>
        <p:spPr>
          <a:xfrm>
            <a:off x="457200" y="857250"/>
            <a:ext cx="8229600" cy="8001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76"/>
          <p:cNvSpPr txBox="1">
            <a:spLocks noGrp="1"/>
          </p:cNvSpPr>
          <p:nvPr>
            <p:ph type="body" idx="1"/>
          </p:nvPr>
        </p:nvSpPr>
        <p:spPr>
          <a:xfrm>
            <a:off x="457200" y="1687116"/>
            <a:ext cx="8229600" cy="3243262"/>
          </a:xfrm>
          <a:prstGeom prst="rect">
            <a:avLst/>
          </a:prstGeom>
          <a:noFill/>
          <a:ln>
            <a:noFill/>
          </a:ln>
        </p:spPr>
        <p:txBody>
          <a:bodyPr spcFirstLastPara="1" wrap="square" lIns="91425" tIns="45700" rIns="91425" bIns="45700" anchor="t" anchorCtr="0"/>
          <a:lstStyle>
            <a:lvl1pPr marL="457200" lvl="0" indent="-342900" algn="l">
              <a:lnSpc>
                <a:spcPct val="115000"/>
              </a:lnSpc>
              <a:spcBef>
                <a:spcPts val="300"/>
              </a:spcBef>
              <a:spcAft>
                <a:spcPts val="0"/>
              </a:spcAft>
              <a:buSzPts val="1800"/>
              <a:buChar char="•"/>
              <a:defRPr/>
            </a:lvl1pPr>
            <a:lvl2pPr marL="914400" lvl="1" indent="-342900" algn="l">
              <a:lnSpc>
                <a:spcPct val="115000"/>
              </a:lnSpc>
              <a:spcBef>
                <a:spcPts val="300"/>
              </a:spcBef>
              <a:spcAft>
                <a:spcPts val="0"/>
              </a:spcAft>
              <a:buSzPts val="1800"/>
              <a:buChar char="▫"/>
              <a:defRPr/>
            </a:lvl2pPr>
            <a:lvl3pPr marL="1371600" lvl="2" indent="-342900" algn="l">
              <a:lnSpc>
                <a:spcPct val="115000"/>
              </a:lnSpc>
              <a:spcBef>
                <a:spcPts val="300"/>
              </a:spcBef>
              <a:spcAft>
                <a:spcPts val="0"/>
              </a:spcAft>
              <a:buSzPts val="1800"/>
              <a:buChar char="●"/>
              <a:defRPr/>
            </a:lvl3pPr>
            <a:lvl4pPr marL="1828800" lvl="3" indent="-342900" algn="l">
              <a:lnSpc>
                <a:spcPct val="115000"/>
              </a:lnSpc>
              <a:spcBef>
                <a:spcPts val="300"/>
              </a:spcBef>
              <a:spcAft>
                <a:spcPts val="0"/>
              </a:spcAft>
              <a:buSzPts val="1800"/>
              <a:buChar char="●"/>
              <a:defRPr/>
            </a:lvl4pPr>
            <a:lvl5pPr marL="2286000" lvl="4" indent="-342900" algn="l">
              <a:lnSpc>
                <a:spcPct val="115000"/>
              </a:lnSpc>
              <a:spcBef>
                <a:spcPts val="300"/>
              </a:spcBef>
              <a:spcAft>
                <a:spcPts val="0"/>
              </a:spcAft>
              <a:buSzPts val="1800"/>
              <a:buChar char="▫"/>
              <a:defRPr/>
            </a:lvl5pPr>
            <a:lvl6pPr marL="2743200" lvl="5" indent="-342900" algn="l">
              <a:lnSpc>
                <a:spcPct val="115000"/>
              </a:lnSpc>
              <a:spcBef>
                <a:spcPts val="300"/>
              </a:spcBef>
              <a:spcAft>
                <a:spcPts val="0"/>
              </a:spcAft>
              <a:buSzPts val="1800"/>
              <a:buChar char="▫"/>
              <a:defRPr/>
            </a:lvl6pPr>
            <a:lvl7pPr marL="3200400" lvl="6" indent="-342900" algn="l">
              <a:lnSpc>
                <a:spcPct val="115000"/>
              </a:lnSpc>
              <a:spcBef>
                <a:spcPts val="300"/>
              </a:spcBef>
              <a:spcAft>
                <a:spcPts val="0"/>
              </a:spcAft>
              <a:buSzPts val="1800"/>
              <a:buChar char="▫"/>
              <a:defRPr/>
            </a:lvl7pPr>
            <a:lvl8pPr marL="3657600" lvl="7" indent="-342900" algn="l">
              <a:lnSpc>
                <a:spcPct val="115000"/>
              </a:lnSpc>
              <a:spcBef>
                <a:spcPts val="300"/>
              </a:spcBef>
              <a:spcAft>
                <a:spcPts val="0"/>
              </a:spcAft>
              <a:buSzPts val="1800"/>
              <a:buChar char="◦"/>
              <a:defRPr/>
            </a:lvl8pPr>
            <a:lvl9pPr marL="4114800" lvl="8" indent="-342900" algn="l">
              <a:lnSpc>
                <a:spcPct val="115000"/>
              </a:lnSpc>
              <a:spcBef>
                <a:spcPts val="300"/>
              </a:spcBef>
              <a:spcAft>
                <a:spcPts val="0"/>
              </a:spcAft>
              <a:buSzPts val="1800"/>
              <a:buChar char="◦"/>
              <a:defRPr/>
            </a:lvl9pPr>
          </a:lstStyle>
          <a:p>
            <a:endParaRPr/>
          </a:p>
        </p:txBody>
      </p:sp>
      <p:sp>
        <p:nvSpPr>
          <p:cNvPr id="28" name="Google Shape;28;p76"/>
          <p:cNvSpPr txBox="1">
            <a:spLocks noGrp="1"/>
          </p:cNvSpPr>
          <p:nvPr>
            <p:ph type="dt" idx="10"/>
          </p:nvPr>
        </p:nvSpPr>
        <p:spPr>
          <a:xfrm>
            <a:off x="6586538" y="459581"/>
            <a:ext cx="957262" cy="3429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 name="Google Shape;29;p76"/>
          <p:cNvSpPr txBox="1">
            <a:spLocks noGrp="1"/>
          </p:cNvSpPr>
          <p:nvPr>
            <p:ph type="ftr" idx="11"/>
          </p:nvPr>
        </p:nvSpPr>
        <p:spPr>
          <a:xfrm>
            <a:off x="5257800" y="459581"/>
            <a:ext cx="1325563" cy="342900"/>
          </a:xfrm>
          <a:prstGeom prst="rect">
            <a:avLst/>
          </a:prstGeom>
          <a:noFill/>
          <a:ln>
            <a:noFill/>
          </a:ln>
        </p:spPr>
        <p:txBody>
          <a:bodyPr spcFirstLastPara="1" wrap="square" lIns="91425" tIns="45700" rIns="91425" bIns="45700" anchor="t" anchorCtr="0"/>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 name="Google Shape;30;p76"/>
          <p:cNvSpPr txBox="1">
            <a:spLocks noGrp="1"/>
          </p:cNvSpPr>
          <p:nvPr>
            <p:ph type="sldNum" idx="12"/>
          </p:nvPr>
        </p:nvSpPr>
        <p:spPr>
          <a:xfrm>
            <a:off x="8174038" y="1191"/>
            <a:ext cx="762000" cy="275034"/>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
        <p:cNvGrpSpPr/>
        <p:nvPr/>
      </p:nvGrpSpPr>
      <p:grpSpPr>
        <a:xfrm>
          <a:off x="0" y="0"/>
          <a:ext cx="0" cy="0"/>
          <a:chOff x="0" y="0"/>
          <a:chExt cx="0" cy="0"/>
        </a:xfrm>
      </p:grpSpPr>
      <p:sp>
        <p:nvSpPr>
          <p:cNvPr id="32" name="Google Shape;32;p7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33" name="Google Shape;33;p7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4" name="Google Shape;34;p7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6" name="Google Shape;36;p80"/>
          <p:cNvSpPr txBox="1">
            <a:spLocks noGrp="1"/>
          </p:cNvSpPr>
          <p:nvPr>
            <p:ph type="title"/>
          </p:nvPr>
        </p:nvSpPr>
        <p:spPr>
          <a:xfrm>
            <a:off x="1619672" y="0"/>
            <a:ext cx="7524328" cy="884466"/>
          </a:xfrm>
          <a:prstGeom prst="rect">
            <a:avLst/>
          </a:prstGeom>
          <a:noFill/>
          <a:ln>
            <a:noFill/>
          </a:ln>
        </p:spPr>
        <p:txBody>
          <a:bodyPr spcFirstLastPara="1" wrap="square" lIns="91425" tIns="91425" rIns="91425" bIns="91425" anchor="ctr" anchorCtr="0"/>
          <a:lstStyle>
            <a:lvl1pPr lvl="0" algn="l">
              <a:lnSpc>
                <a:spcPct val="100000"/>
              </a:lnSpc>
              <a:spcBef>
                <a:spcPts val="0"/>
              </a:spcBef>
              <a:spcAft>
                <a:spcPts val="0"/>
              </a:spcAft>
              <a:buSzPts val="2800"/>
              <a:buNone/>
              <a:defRPr>
                <a:solidFill>
                  <a:srgbClr val="3F3F3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 name="Google Shape;37;p80"/>
          <p:cNvSpPr txBox="1">
            <a:spLocks noGrp="1"/>
          </p:cNvSpPr>
          <p:nvPr>
            <p:ph type="body" idx="1"/>
          </p:nvPr>
        </p:nvSpPr>
        <p:spPr>
          <a:xfrm>
            <a:off x="1979712" y="987574"/>
            <a:ext cx="6912768" cy="460648"/>
          </a:xfrm>
          <a:prstGeom prst="rect">
            <a:avLst/>
          </a:prstGeom>
          <a:noFill/>
          <a:ln>
            <a:noFill/>
          </a:ln>
        </p:spPr>
        <p:txBody>
          <a:bodyPr spcFirstLastPara="1" wrap="square" lIns="91425" tIns="91425" rIns="91425" bIns="91425" anchor="ctr" anchorCtr="0"/>
          <a:lstStyle>
            <a:lvl1pPr marL="457200" lvl="0" indent="-228600" algn="l">
              <a:lnSpc>
                <a:spcPct val="115000"/>
              </a:lnSpc>
              <a:spcBef>
                <a:spcPts val="0"/>
              </a:spcBef>
              <a:spcAft>
                <a:spcPts val="0"/>
              </a:spcAft>
              <a:buSzPts val="1800"/>
              <a:buNone/>
              <a:defRPr sz="2000">
                <a:solidFill>
                  <a:srgbClr val="3F3F3F"/>
                </a:solidFil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8" name="Google Shape;38;p80"/>
          <p:cNvSpPr txBox="1">
            <a:spLocks noGrp="1"/>
          </p:cNvSpPr>
          <p:nvPr>
            <p:ph type="body" idx="2"/>
          </p:nvPr>
        </p:nvSpPr>
        <p:spPr>
          <a:xfrm>
            <a:off x="1990056" y="1664245"/>
            <a:ext cx="6912768" cy="2995737"/>
          </a:xfrm>
          <a:prstGeom prst="rect">
            <a:avLst/>
          </a:prstGeom>
          <a:noFill/>
          <a:ln>
            <a:noFill/>
          </a:ln>
        </p:spPr>
        <p:txBody>
          <a:bodyPr spcFirstLastPara="1" wrap="square" lIns="396000" tIns="91425" rIns="91425" bIns="91425" anchor="t" anchorCtr="0"/>
          <a:lstStyle>
            <a:lvl1pPr marL="457200" lvl="0" indent="-228600" algn="l">
              <a:lnSpc>
                <a:spcPct val="115000"/>
              </a:lnSpc>
              <a:spcBef>
                <a:spcPts val="0"/>
              </a:spcBef>
              <a:spcAft>
                <a:spcPts val="0"/>
              </a:spcAft>
              <a:buSzPts val="1800"/>
              <a:buNone/>
              <a:defRPr sz="1400">
                <a:solidFill>
                  <a:srgbClr val="3F3F3F"/>
                </a:solidFil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9"/>
        <p:cNvGrpSpPr/>
        <p:nvPr/>
      </p:nvGrpSpPr>
      <p:grpSpPr>
        <a:xfrm>
          <a:off x="0" y="0"/>
          <a:ext cx="0" cy="0"/>
          <a:chOff x="0" y="0"/>
          <a:chExt cx="0" cy="0"/>
        </a:xfrm>
      </p:grpSpPr>
      <p:sp>
        <p:nvSpPr>
          <p:cNvPr id="40" name="Google Shape;40;p8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1" name="Google Shape;41;p8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2" name="Google Shape;42;p8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5"/>
        <p:cNvGrpSpPr/>
        <p:nvPr/>
      </p:nvGrpSpPr>
      <p:grpSpPr>
        <a:xfrm>
          <a:off x="0" y="0"/>
          <a:ext cx="0" cy="0"/>
          <a:chOff x="0" y="0"/>
          <a:chExt cx="0" cy="0"/>
        </a:xfrm>
      </p:grpSpPr>
      <p:sp>
        <p:nvSpPr>
          <p:cNvPr id="16" name="Google Shape;16;p7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7" name="Google Shape;17;p7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8" name="Google Shape;18;p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
        <p:cNvGrpSpPr/>
        <p:nvPr/>
      </p:nvGrpSpPr>
      <p:grpSpPr>
        <a:xfrm>
          <a:off x="0" y="0"/>
          <a:ext cx="0" cy="0"/>
          <a:chOff x="0" y="0"/>
          <a:chExt cx="0" cy="0"/>
        </a:xfrm>
      </p:grpSpPr>
      <p:sp>
        <p:nvSpPr>
          <p:cNvPr id="69" name="Google Shape;69;p78"/>
          <p:cNvSpPr/>
          <p:nvPr/>
        </p:nvSpPr>
        <p:spPr>
          <a:xfrm>
            <a:off x="0" y="275035"/>
            <a:ext cx="9144000" cy="63103"/>
          </a:xfrm>
          <a:prstGeom prst="rect">
            <a:avLst/>
          </a:prstGeom>
          <a:solidFill>
            <a:schemeClr val="accent2">
              <a:alpha val="4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0" name="Google Shape;70;p78"/>
          <p:cNvSpPr/>
          <p:nvPr/>
        </p:nvSpPr>
        <p:spPr>
          <a:xfrm>
            <a:off x="0" y="0"/>
            <a:ext cx="9144000" cy="233362"/>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1" name="Google Shape;71;p78"/>
          <p:cNvSpPr/>
          <p:nvPr/>
        </p:nvSpPr>
        <p:spPr>
          <a:xfrm>
            <a:off x="0" y="230981"/>
            <a:ext cx="9144000" cy="690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2" name="Google Shape;72;p78"/>
          <p:cNvSpPr/>
          <p:nvPr/>
        </p:nvSpPr>
        <p:spPr>
          <a:xfrm rot="10800000" flipH="1">
            <a:off x="5410200" y="270272"/>
            <a:ext cx="3733800" cy="6786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3" name="Google Shape;73;p78"/>
          <p:cNvSpPr/>
          <p:nvPr/>
        </p:nvSpPr>
        <p:spPr>
          <a:xfrm rot="10800000" flipH="1">
            <a:off x="5410200" y="329803"/>
            <a:ext cx="3733800" cy="135731"/>
          </a:xfrm>
          <a:prstGeom prst="rect">
            <a:avLst/>
          </a:prstGeom>
          <a:solidFill>
            <a:schemeClr val="accent2">
              <a:alpha val="4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4" name="Google Shape;74;p78"/>
          <p:cNvSpPr/>
          <p:nvPr/>
        </p:nvSpPr>
        <p:spPr>
          <a:xfrm>
            <a:off x="5407025" y="372666"/>
            <a:ext cx="3063875" cy="21431"/>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78"/>
          <p:cNvSpPr/>
          <p:nvPr/>
        </p:nvSpPr>
        <p:spPr>
          <a:xfrm>
            <a:off x="7373938" y="441722"/>
            <a:ext cx="1600200" cy="27384"/>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6" name="Google Shape;76;p78"/>
          <p:cNvSpPr/>
          <p:nvPr/>
        </p:nvSpPr>
        <p:spPr>
          <a:xfrm>
            <a:off x="9085263" y="-1191"/>
            <a:ext cx="57150" cy="465535"/>
          </a:xfrm>
          <a:prstGeom prst="rect">
            <a:avLst/>
          </a:prstGeom>
          <a:solidFill>
            <a:srgbClr val="FFFFFF">
              <a:alpha val="6431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7" name="Google Shape;77;p78"/>
          <p:cNvSpPr/>
          <p:nvPr/>
        </p:nvSpPr>
        <p:spPr>
          <a:xfrm>
            <a:off x="9043988" y="-1191"/>
            <a:ext cx="28575" cy="465535"/>
          </a:xfrm>
          <a:prstGeom prst="rect">
            <a:avLst/>
          </a:prstGeom>
          <a:solidFill>
            <a:srgbClr val="FFFFFF">
              <a:alpha val="6431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8" name="Google Shape;78;p78"/>
          <p:cNvSpPr/>
          <p:nvPr/>
        </p:nvSpPr>
        <p:spPr>
          <a:xfrm>
            <a:off x="9024938" y="-1191"/>
            <a:ext cx="9525" cy="465535"/>
          </a:xfrm>
          <a:prstGeom prst="rect">
            <a:avLst/>
          </a:prstGeom>
          <a:solidFill>
            <a:srgbClr val="FFFFFF">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9" name="Google Shape;79;p78"/>
          <p:cNvSpPr/>
          <p:nvPr/>
        </p:nvSpPr>
        <p:spPr>
          <a:xfrm>
            <a:off x="8975725" y="-1191"/>
            <a:ext cx="26988" cy="465535"/>
          </a:xfrm>
          <a:prstGeom prst="rect">
            <a:avLst/>
          </a:prstGeom>
          <a:solidFill>
            <a:srgbClr val="FFFFFF">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0" name="Google Shape;80;p78"/>
          <p:cNvSpPr/>
          <p:nvPr/>
        </p:nvSpPr>
        <p:spPr>
          <a:xfrm>
            <a:off x="8915400" y="0"/>
            <a:ext cx="55563" cy="439341"/>
          </a:xfrm>
          <a:prstGeom prst="rect">
            <a:avLst/>
          </a:prstGeom>
          <a:solidFill>
            <a:srgbClr val="FFFFFF">
              <a:alpha val="2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1" name="Google Shape;81;p78"/>
          <p:cNvSpPr/>
          <p:nvPr/>
        </p:nvSpPr>
        <p:spPr>
          <a:xfrm>
            <a:off x="8874125" y="0"/>
            <a:ext cx="7938" cy="439341"/>
          </a:xfrm>
          <a:prstGeom prst="rect">
            <a:avLst/>
          </a:prstGeom>
          <a:solidFill>
            <a:srgbClr val="FFFFFF">
              <a:alpha val="2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2" name="Google Shape;82;p78"/>
          <p:cNvSpPr txBox="1">
            <a:spLocks noGrp="1"/>
          </p:cNvSpPr>
          <p:nvPr>
            <p:ph type="title"/>
          </p:nvPr>
        </p:nvSpPr>
        <p:spPr>
          <a:xfrm>
            <a:off x="457200" y="857250"/>
            <a:ext cx="8229600" cy="800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Trebuchet MS"/>
                <a:ea typeface="Trebuchet MS"/>
                <a:cs typeface="Trebuchet MS"/>
                <a:sym typeface="Trebuchet MS"/>
              </a:defRPr>
            </a:lvl9pPr>
          </a:lstStyle>
          <a:p>
            <a:endParaRPr/>
          </a:p>
        </p:txBody>
      </p:sp>
      <p:sp>
        <p:nvSpPr>
          <p:cNvPr id="83" name="Google Shape;83;p78"/>
          <p:cNvSpPr txBox="1">
            <a:spLocks noGrp="1"/>
          </p:cNvSpPr>
          <p:nvPr>
            <p:ph type="body" idx="1"/>
          </p:nvPr>
        </p:nvSpPr>
        <p:spPr>
          <a:xfrm>
            <a:off x="457200" y="1687116"/>
            <a:ext cx="8229600" cy="3243262"/>
          </a:xfrm>
          <a:prstGeom prst="rect">
            <a:avLst/>
          </a:prstGeom>
          <a:noFill/>
          <a:ln>
            <a:noFill/>
          </a:ln>
        </p:spPr>
        <p:txBody>
          <a:bodyPr spcFirstLastPara="1" wrap="square" lIns="91425" tIns="45700" rIns="91425" bIns="45700" anchor="t" anchorCtr="0"/>
          <a:lstStyle>
            <a:lvl1pPr marL="457200" marR="0" lvl="0" indent="-406400" algn="l" rtl="0">
              <a:lnSpc>
                <a:spcPct val="100000"/>
              </a:lnSpc>
              <a:spcBef>
                <a:spcPts val="300"/>
              </a:spcBef>
              <a:spcAft>
                <a:spcPts val="0"/>
              </a:spcAft>
              <a:buClr>
                <a:srgbClr val="A04DA3"/>
              </a:buClr>
              <a:buSzPts val="2800"/>
              <a:buFont typeface="Georgia"/>
              <a:buChar char="•"/>
              <a:defRPr sz="2800" b="0" i="0" u="none" strike="noStrike" cap="none">
                <a:solidFill>
                  <a:schemeClr val="dk1"/>
                </a:solidFill>
                <a:latin typeface="Georgia"/>
                <a:ea typeface="Georgia"/>
                <a:cs typeface="Georgia"/>
                <a:sym typeface="Georgia"/>
              </a:defRPr>
            </a:lvl1pPr>
            <a:lvl2pPr marL="914400" marR="0" lvl="1" indent="-393700" algn="l" rtl="0">
              <a:lnSpc>
                <a:spcPct val="100000"/>
              </a:lnSpc>
              <a:spcBef>
                <a:spcPts val="300"/>
              </a:spcBef>
              <a:spcAft>
                <a:spcPts val="0"/>
              </a:spcAft>
              <a:buClr>
                <a:schemeClr val="accent2"/>
              </a:buClr>
              <a:buSzPts val="2600"/>
              <a:buFont typeface="Georgia"/>
              <a:buChar char="▫"/>
              <a:defRPr sz="2600" b="0" i="0" u="none" strike="noStrike" cap="none">
                <a:solidFill>
                  <a:schemeClr val="accent2"/>
                </a:solidFill>
                <a:latin typeface="Georgia"/>
                <a:ea typeface="Georgia"/>
                <a:cs typeface="Georgia"/>
                <a:sym typeface="Georgia"/>
              </a:defRPr>
            </a:lvl2pPr>
            <a:lvl3pPr marL="1371600" marR="0" lvl="2" indent="-381000" algn="l" rtl="0">
              <a:lnSpc>
                <a:spcPct val="100000"/>
              </a:lnSpc>
              <a:spcBef>
                <a:spcPts val="300"/>
              </a:spcBef>
              <a:spcAft>
                <a:spcPts val="0"/>
              </a:spcAft>
              <a:buClr>
                <a:schemeClr val="accent1"/>
              </a:buClr>
              <a:buSzPts val="2400"/>
              <a:buFont typeface="Noto Sans Symbols"/>
              <a:buChar char="●"/>
              <a:defRPr sz="2400" b="0" i="0" u="none" strike="noStrike" cap="none">
                <a:solidFill>
                  <a:schemeClr val="accent1"/>
                </a:solidFill>
                <a:latin typeface="Georgia"/>
                <a:ea typeface="Georgia"/>
                <a:cs typeface="Georgia"/>
                <a:sym typeface="Georgia"/>
              </a:defRPr>
            </a:lvl3pPr>
            <a:lvl4pPr marL="1828800" marR="0" lvl="3" indent="-368300" algn="l" rtl="0">
              <a:lnSpc>
                <a:spcPct val="100000"/>
              </a:lnSpc>
              <a:spcBef>
                <a:spcPts val="300"/>
              </a:spcBef>
              <a:spcAft>
                <a:spcPts val="0"/>
              </a:spcAft>
              <a:buClr>
                <a:schemeClr val="accent1"/>
              </a:buClr>
              <a:buSzPts val="2200"/>
              <a:buFont typeface="Noto Sans Symbols"/>
              <a:buChar char="●"/>
              <a:defRPr sz="2200" b="0" i="0" u="none" strike="noStrike" cap="none">
                <a:solidFill>
                  <a:schemeClr val="accent1"/>
                </a:solidFill>
                <a:latin typeface="Georgia"/>
                <a:ea typeface="Georgia"/>
                <a:cs typeface="Georgia"/>
                <a:sym typeface="Georgia"/>
              </a:defRPr>
            </a:lvl4pPr>
            <a:lvl5pPr marL="2286000" marR="0" lvl="4" indent="-355600" algn="l" rtl="0">
              <a:lnSpc>
                <a:spcPct val="100000"/>
              </a:lnSpc>
              <a:spcBef>
                <a:spcPts val="300"/>
              </a:spcBef>
              <a:spcAft>
                <a:spcPts val="0"/>
              </a:spcAft>
              <a:buClr>
                <a:srgbClr val="A04DA3"/>
              </a:buClr>
              <a:buSzPts val="2000"/>
              <a:buFont typeface="Georgia"/>
              <a:buChar char="▫"/>
              <a:defRPr sz="2000" b="0" i="0" u="none" strike="noStrike" cap="none">
                <a:solidFill>
                  <a:srgbClr val="A04DA3"/>
                </a:solidFill>
                <a:latin typeface="Georgia"/>
                <a:ea typeface="Georgia"/>
                <a:cs typeface="Georgia"/>
                <a:sym typeface="Georgia"/>
              </a:defRPr>
            </a:lvl5pPr>
            <a:lvl6pPr marL="2743200" marR="0" lvl="5" indent="-342900" algn="l" rtl="0">
              <a:lnSpc>
                <a:spcPct val="100000"/>
              </a:lnSpc>
              <a:spcBef>
                <a:spcPts val="300"/>
              </a:spcBef>
              <a:spcAft>
                <a:spcPts val="0"/>
              </a:spcAft>
              <a:buClr>
                <a:schemeClr val="accent3"/>
              </a:buClr>
              <a:buSzPts val="1800"/>
              <a:buFont typeface="Georgia"/>
              <a:buChar char="▫"/>
              <a:defRPr sz="1800" b="0" i="0" u="none" strike="noStrike" cap="none">
                <a:solidFill>
                  <a:schemeClr val="accent3"/>
                </a:solidFill>
                <a:latin typeface="Georgia"/>
                <a:ea typeface="Georgia"/>
                <a:cs typeface="Georgia"/>
                <a:sym typeface="Georgia"/>
              </a:defRPr>
            </a:lvl6pPr>
            <a:lvl7pPr marL="3200400" marR="0" lvl="6" indent="-330200" algn="l" rtl="0">
              <a:lnSpc>
                <a:spcPct val="100000"/>
              </a:lnSpc>
              <a:spcBef>
                <a:spcPts val="300"/>
              </a:spcBef>
              <a:spcAft>
                <a:spcPts val="0"/>
              </a:spcAft>
              <a:buClr>
                <a:schemeClr val="accent3"/>
              </a:buClr>
              <a:buSzPts val="1600"/>
              <a:buFont typeface="Georgia"/>
              <a:buChar char="▫"/>
              <a:defRPr sz="1600" b="0" i="0" u="none" strike="noStrike" cap="none">
                <a:solidFill>
                  <a:schemeClr val="accent3"/>
                </a:solidFill>
                <a:latin typeface="Georgia"/>
                <a:ea typeface="Georgia"/>
                <a:cs typeface="Georgia"/>
                <a:sym typeface="Georgia"/>
              </a:defRPr>
            </a:lvl7pPr>
            <a:lvl8pPr marL="3657600" marR="0" lvl="7" indent="-323850" algn="l" rtl="0">
              <a:lnSpc>
                <a:spcPct val="100000"/>
              </a:lnSpc>
              <a:spcBef>
                <a:spcPts val="300"/>
              </a:spcBef>
              <a:spcAft>
                <a:spcPts val="0"/>
              </a:spcAft>
              <a:buClr>
                <a:schemeClr val="accent3"/>
              </a:buClr>
              <a:buSzPts val="1500"/>
              <a:buFont typeface="Georgia"/>
              <a:buChar char="◦"/>
              <a:defRPr sz="1500" b="0" i="0" u="none" strike="noStrike" cap="none">
                <a:solidFill>
                  <a:schemeClr val="accent3"/>
                </a:solidFill>
                <a:latin typeface="Georgia"/>
                <a:ea typeface="Georgia"/>
                <a:cs typeface="Georgia"/>
                <a:sym typeface="Georgia"/>
              </a:defRPr>
            </a:lvl8pPr>
            <a:lvl9pPr marL="4114800" marR="0" lvl="8" indent="-317500" algn="l" rtl="0">
              <a:lnSpc>
                <a:spcPct val="100000"/>
              </a:lnSpc>
              <a:spcBef>
                <a:spcPts val="300"/>
              </a:spcBef>
              <a:spcAft>
                <a:spcPts val="0"/>
              </a:spcAft>
              <a:buClr>
                <a:schemeClr val="accent3"/>
              </a:buClr>
              <a:buSzPts val="1400"/>
              <a:buFont typeface="Georgia"/>
              <a:buChar char="◦"/>
              <a:defRPr sz="1400" b="0" i="0" u="none" strike="noStrike" cap="none">
                <a:solidFill>
                  <a:schemeClr val="accent3"/>
                </a:solidFill>
                <a:latin typeface="Georgia"/>
                <a:ea typeface="Georgia"/>
                <a:cs typeface="Georgia"/>
                <a:sym typeface="Georgia"/>
              </a:defRPr>
            </a:lvl9pPr>
          </a:lstStyle>
          <a:p>
            <a:endParaRPr/>
          </a:p>
        </p:txBody>
      </p:sp>
      <p:sp>
        <p:nvSpPr>
          <p:cNvPr id="84" name="Google Shape;84;p78"/>
          <p:cNvSpPr txBox="1">
            <a:spLocks noGrp="1"/>
          </p:cNvSpPr>
          <p:nvPr>
            <p:ph type="dt" idx="10"/>
          </p:nvPr>
        </p:nvSpPr>
        <p:spPr>
          <a:xfrm>
            <a:off x="6586538" y="459581"/>
            <a:ext cx="957262" cy="3429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800" b="0" i="0" u="none" strike="noStrike" cap="none">
                <a:solidFill>
                  <a:schemeClr val="accent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5" name="Google Shape;85;p78"/>
          <p:cNvSpPr txBox="1">
            <a:spLocks noGrp="1"/>
          </p:cNvSpPr>
          <p:nvPr>
            <p:ph type="ftr" idx="11"/>
          </p:nvPr>
        </p:nvSpPr>
        <p:spPr>
          <a:xfrm>
            <a:off x="5257800" y="459581"/>
            <a:ext cx="1325563" cy="342900"/>
          </a:xfrm>
          <a:prstGeom prst="rect">
            <a:avLst/>
          </a:prstGeom>
          <a:noFill/>
          <a:ln>
            <a:noFill/>
          </a:ln>
        </p:spPr>
        <p:txBody>
          <a:bodyPr spcFirstLastPara="1" wrap="square" lIns="91425" tIns="45700" rIns="91425" bIns="45700" anchor="t" anchorCtr="0"/>
          <a:lstStyle>
            <a:lvl1pPr marR="0" lvl="0" algn="r" rtl="0">
              <a:lnSpc>
                <a:spcPct val="100000"/>
              </a:lnSpc>
              <a:spcBef>
                <a:spcPts val="0"/>
              </a:spcBef>
              <a:spcAft>
                <a:spcPts val="0"/>
              </a:spcAft>
              <a:buClr>
                <a:srgbClr val="000000"/>
              </a:buClr>
              <a:buSzPts val="1400"/>
              <a:buFont typeface="Arial"/>
              <a:buNone/>
              <a:defRPr sz="800" b="0" i="0" u="none" strike="noStrike" cap="none">
                <a:solidFill>
                  <a:schemeClr val="accent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6" name="Google Shape;86;p78"/>
          <p:cNvSpPr txBox="1">
            <a:spLocks noGrp="1"/>
          </p:cNvSpPr>
          <p:nvPr>
            <p:ph type="sldNum" idx="12"/>
          </p:nvPr>
        </p:nvSpPr>
        <p:spPr>
          <a:xfrm>
            <a:off x="8174038" y="1191"/>
            <a:ext cx="762000" cy="275034"/>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free-powerpoint-templates-design.com/free-powerpoint-templates-design"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hyperlink" Target="http://www.sciencemag.org/lookup/doi/10.1126/science.1260352" TargetMode="External"/><Relationship Id="rId7" Type="http://schemas.openxmlformats.org/officeDocument/2006/relationships/image" Target="../media/image23.jpg"/><Relationship Id="rId12"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22.jp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jpg"/><Relationship Id="rId9" Type="http://schemas.openxmlformats.org/officeDocument/2006/relationships/image" Target="../media/image25.jp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44.jpg"/><Relationship Id="rId4" Type="http://schemas.openxmlformats.org/officeDocument/2006/relationships/image" Target="../media/image43.jpg"/></Relationships>
</file>

<file path=ppt/slides/_rels/slide39.xml.rels><?xml version="1.0" encoding="UTF-8" standalone="yes"?>
<Relationships xmlns="http://schemas.openxmlformats.org/package/2006/relationships"><Relationship Id="rId8" Type="http://schemas.openxmlformats.org/officeDocument/2006/relationships/image" Target="../media/image50.jpg"/><Relationship Id="rId13" Type="http://schemas.openxmlformats.org/officeDocument/2006/relationships/image" Target="../media/image55.jpg"/><Relationship Id="rId3" Type="http://schemas.openxmlformats.org/officeDocument/2006/relationships/image" Target="../media/image45.jpg"/><Relationship Id="rId7" Type="http://schemas.openxmlformats.org/officeDocument/2006/relationships/image" Target="../media/image49.jpg"/><Relationship Id="rId12" Type="http://schemas.openxmlformats.org/officeDocument/2006/relationships/image" Target="../media/image54.jp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48.jpg"/><Relationship Id="rId11" Type="http://schemas.openxmlformats.org/officeDocument/2006/relationships/image" Target="../media/image53.jpg"/><Relationship Id="rId5" Type="http://schemas.openxmlformats.org/officeDocument/2006/relationships/image" Target="../media/image47.jpg"/><Relationship Id="rId10" Type="http://schemas.openxmlformats.org/officeDocument/2006/relationships/image" Target="../media/image52.jpg"/><Relationship Id="rId4" Type="http://schemas.openxmlformats.org/officeDocument/2006/relationships/image" Target="../media/image46.jpg"/><Relationship Id="rId9" Type="http://schemas.openxmlformats.org/officeDocument/2006/relationships/image" Target="../media/image51.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hyperlink" Target="https://courses.seas.harvard.edu/climate/eli/Courses/EPS281r/Sources/Gaia/Gaia-hypothesis-wikipedia.pdf" TargetMode="External"/><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1.xml"/><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6.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8" Type="http://schemas.openxmlformats.org/officeDocument/2006/relationships/hyperlink" Target="https://www.amazon.co.uk/dp/B07KB68T5C/ref=dp-kindle-redirect?_encoding=UTF8&amp;btkr=1" TargetMode="External"/><Relationship Id="rId3" Type="http://schemas.openxmlformats.org/officeDocument/2006/relationships/hyperlink" Target="https://transitionnetwork.org/" TargetMode="External"/><Relationship Id="rId7" Type="http://schemas.openxmlformats.org/officeDocument/2006/relationships/hyperlink" Target="http://aeconf.com/Articles/May2014/aef150103.pdf" TargetMode="External"/><Relationship Id="rId2" Type="http://schemas.openxmlformats.org/officeDocument/2006/relationships/notesSlide" Target="../notesSlides/notesSlide67.xml"/><Relationship Id="rId1" Type="http://schemas.openxmlformats.org/officeDocument/2006/relationships/slideLayout" Target="../slideLayouts/slideLayout19.xml"/><Relationship Id="rId6" Type="http://schemas.openxmlformats.org/officeDocument/2006/relationships/hyperlink" Target="http://www.climatepsychologyalliance.org" TargetMode="External"/><Relationship Id="rId5" Type="http://schemas.openxmlformats.org/officeDocument/2006/relationships/hyperlink" Target="https://rebellion.earth/" TargetMode="External"/><Relationship Id="rId4" Type="http://schemas.openxmlformats.org/officeDocument/2006/relationships/hyperlink" Target="https://www.facebook.com/groups/CBSWarrior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
          <p:cNvSpPr txBox="1"/>
          <p:nvPr/>
        </p:nvSpPr>
        <p:spPr>
          <a:xfrm>
            <a:off x="4890513" y="2778206"/>
            <a:ext cx="3816422"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1100"/>
              <a:buFont typeface="Arial"/>
              <a:buNone/>
            </a:pPr>
            <a:r>
              <a:rPr lang="en-GB" sz="1100" b="1" i="0" u="none" strike="noStrike" cap="none">
                <a:solidFill>
                  <a:srgbClr val="002060"/>
                </a:solidFill>
                <a:latin typeface="Arial"/>
                <a:ea typeface="Arial"/>
                <a:cs typeface="Arial"/>
                <a:sym typeface="Arial"/>
              </a:rPr>
              <a:t>Martin Wilks</a:t>
            </a:r>
            <a:endParaRPr/>
          </a:p>
          <a:p>
            <a:pPr marL="0" marR="0" lvl="0" indent="0" algn="ctr" rtl="0">
              <a:lnSpc>
                <a:spcPct val="100000"/>
              </a:lnSpc>
              <a:spcBef>
                <a:spcPts val="0"/>
              </a:spcBef>
              <a:spcAft>
                <a:spcPts val="0"/>
              </a:spcAft>
              <a:buClr>
                <a:srgbClr val="002060"/>
              </a:buClr>
              <a:buSzPts val="1100"/>
              <a:buFont typeface="Arial"/>
              <a:buNone/>
            </a:pPr>
            <a:r>
              <a:rPr lang="en-GB" sz="1100" b="1" i="0" u="none" strike="noStrike" cap="none">
                <a:solidFill>
                  <a:srgbClr val="002060"/>
                </a:solidFill>
                <a:latin typeface="Arial"/>
                <a:ea typeface="Arial"/>
                <a:cs typeface="Arial"/>
                <a:sym typeface="Arial"/>
              </a:rPr>
              <a:t>Robyn D. Walser</a:t>
            </a:r>
            <a:endParaRPr/>
          </a:p>
          <a:p>
            <a:pPr marL="0" marR="0" lvl="0" indent="0" algn="ctr" rtl="0">
              <a:lnSpc>
                <a:spcPct val="100000"/>
              </a:lnSpc>
              <a:spcBef>
                <a:spcPts val="0"/>
              </a:spcBef>
              <a:spcAft>
                <a:spcPts val="0"/>
              </a:spcAft>
              <a:buClr>
                <a:srgbClr val="002060"/>
              </a:buClr>
              <a:buSzPts val="1100"/>
              <a:buFont typeface="Arial"/>
              <a:buNone/>
            </a:pPr>
            <a:r>
              <a:rPr lang="en-GB" sz="1100" b="1" i="0" u="none" strike="noStrike" cap="none">
                <a:solidFill>
                  <a:srgbClr val="002060"/>
                </a:solidFill>
                <a:latin typeface="Arial"/>
                <a:ea typeface="Arial"/>
                <a:cs typeface="Arial"/>
                <a:sym typeface="Arial"/>
              </a:rPr>
              <a:t>Paul Atkins   </a:t>
            </a:r>
            <a:endParaRPr/>
          </a:p>
        </p:txBody>
      </p:sp>
      <p:sp>
        <p:nvSpPr>
          <p:cNvPr id="181" name="Google Shape;181;p1"/>
          <p:cNvSpPr txBox="1"/>
          <p:nvPr/>
        </p:nvSpPr>
        <p:spPr>
          <a:xfrm>
            <a:off x="4890512" y="1802613"/>
            <a:ext cx="3816424"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2800" b="0" i="0" u="none" strike="noStrike" cap="none">
                <a:solidFill>
                  <a:srgbClr val="17365D"/>
                </a:solidFill>
                <a:latin typeface="Arial"/>
                <a:ea typeface="Arial"/>
                <a:cs typeface="Arial"/>
                <a:sym typeface="Arial"/>
              </a:rPr>
              <a:t>ACT on Global </a:t>
            </a:r>
            <a:endParaRPr/>
          </a:p>
          <a:p>
            <a:pPr marL="0" marR="0" lvl="0" indent="0" algn="ctr" rtl="0">
              <a:lnSpc>
                <a:spcPct val="100000"/>
              </a:lnSpc>
              <a:spcBef>
                <a:spcPts val="0"/>
              </a:spcBef>
              <a:spcAft>
                <a:spcPts val="0"/>
              </a:spcAft>
              <a:buNone/>
            </a:pPr>
            <a:r>
              <a:rPr lang="en-GB" sz="2800" b="0" i="0" u="none" strike="noStrike" cap="none">
                <a:solidFill>
                  <a:srgbClr val="17365D"/>
                </a:solidFill>
                <a:latin typeface="Arial"/>
                <a:ea typeface="Arial"/>
                <a:cs typeface="Arial"/>
                <a:sym typeface="Arial"/>
              </a:rPr>
              <a:t>Warming/Ecocide</a:t>
            </a:r>
            <a:endParaRPr sz="2800" b="1" i="0" u="none" strike="noStrike" cap="none">
              <a:solidFill>
                <a:srgbClr val="17365D"/>
              </a:solidFill>
              <a:latin typeface="Arial"/>
              <a:ea typeface="Arial"/>
              <a:cs typeface="Arial"/>
              <a:sym typeface="Arial"/>
            </a:endParaRPr>
          </a:p>
        </p:txBody>
      </p:sp>
      <p:sp>
        <p:nvSpPr>
          <p:cNvPr id="182" name="Google Shape;182;p1">
            <a:hlinkClick r:id="rId3"/>
          </p:cNvPr>
          <p:cNvSpPr txBox="1"/>
          <p:nvPr/>
        </p:nvSpPr>
        <p:spPr>
          <a:xfrm>
            <a:off x="0" y="4844068"/>
            <a:ext cx="9144000"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DAE5F1"/>
              </a:buClr>
              <a:buSzPts val="800"/>
              <a:buFont typeface="Arial"/>
              <a:buNone/>
            </a:pPr>
            <a:r>
              <a:rPr lang="en-GB" sz="800" b="0" i="0" u="none" strike="noStrike" cap="none">
                <a:solidFill>
                  <a:srgbClr val="DAE5F1"/>
                </a:solidFill>
                <a:latin typeface="Arial"/>
                <a:ea typeface="Arial"/>
                <a:cs typeface="Arial"/>
                <a:sym typeface="Arial"/>
              </a:rPr>
              <a:t>ACBS - Dublin 2019</a:t>
            </a:r>
            <a:endParaRPr sz="800" b="0" i="0" u="none" strike="noStrike" cap="none">
              <a:solidFill>
                <a:srgbClr val="DAE5F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232"/>
        <p:cNvGrpSpPr/>
        <p:nvPr/>
      </p:nvGrpSpPr>
      <p:grpSpPr>
        <a:xfrm>
          <a:off x="0" y="0"/>
          <a:ext cx="0" cy="0"/>
          <a:chOff x="0" y="0"/>
          <a:chExt cx="0" cy="0"/>
        </a:xfrm>
      </p:grpSpPr>
      <p:pic>
        <p:nvPicPr>
          <p:cNvPr id="233" name="Google Shape;233;p9"/>
          <p:cNvPicPr preferRelativeResize="0"/>
          <p:nvPr/>
        </p:nvPicPr>
        <p:blipFill rotWithShape="1">
          <a:blip r:embed="rId3">
            <a:alphaModFix/>
          </a:blip>
          <a:srcRect/>
          <a:stretch/>
        </p:blipFill>
        <p:spPr>
          <a:xfrm>
            <a:off x="455743" y="0"/>
            <a:ext cx="8232514"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10"/>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Shape 242"/>
        <p:cNvGrpSpPr/>
        <p:nvPr/>
      </p:nvGrpSpPr>
      <p:grpSpPr>
        <a:xfrm>
          <a:off x="0" y="0"/>
          <a:ext cx="0" cy="0"/>
          <a:chOff x="0" y="0"/>
          <a:chExt cx="0" cy="0"/>
        </a:xfrm>
      </p:grpSpPr>
      <p:pic>
        <p:nvPicPr>
          <p:cNvPr id="243" name="Google Shape;243;p11"/>
          <p:cNvPicPr preferRelativeResize="0"/>
          <p:nvPr/>
        </p:nvPicPr>
        <p:blipFill rotWithShape="1">
          <a:blip r:embed="rId3">
            <a:alphaModFix/>
          </a:blip>
          <a:srcRect/>
          <a:stretch/>
        </p:blipFill>
        <p:spPr>
          <a:xfrm>
            <a:off x="1238250" y="642937"/>
            <a:ext cx="6667500" cy="38576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DAE9"/>
        </a:solidFill>
        <a:effectLst/>
      </p:bgPr>
    </p:bg>
    <p:spTree>
      <p:nvGrpSpPr>
        <p:cNvPr id="1" name="Shape 247"/>
        <p:cNvGrpSpPr/>
        <p:nvPr/>
      </p:nvGrpSpPr>
      <p:grpSpPr>
        <a:xfrm>
          <a:off x="0" y="0"/>
          <a:ext cx="0" cy="0"/>
          <a:chOff x="0" y="0"/>
          <a:chExt cx="0" cy="0"/>
        </a:xfrm>
      </p:grpSpPr>
      <p:pic>
        <p:nvPicPr>
          <p:cNvPr id="248" name="Google Shape;248;p12"/>
          <p:cNvPicPr preferRelativeResize="0"/>
          <p:nvPr/>
        </p:nvPicPr>
        <p:blipFill rotWithShape="1">
          <a:blip r:embed="rId3">
            <a:alphaModFix/>
          </a:blip>
          <a:srcRect/>
          <a:stretch/>
        </p:blipFill>
        <p:spPr>
          <a:xfrm>
            <a:off x="2190750" y="347662"/>
            <a:ext cx="4762500" cy="44481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CCE62"/>
        </a:solidFill>
        <a:effectLst/>
      </p:bgPr>
    </p:bg>
    <p:spTree>
      <p:nvGrpSpPr>
        <p:cNvPr id="1" name="Shape 252"/>
        <p:cNvGrpSpPr/>
        <p:nvPr/>
      </p:nvGrpSpPr>
      <p:grpSpPr>
        <a:xfrm>
          <a:off x="0" y="0"/>
          <a:ext cx="0" cy="0"/>
          <a:chOff x="0" y="0"/>
          <a:chExt cx="0" cy="0"/>
        </a:xfrm>
      </p:grpSpPr>
      <p:pic>
        <p:nvPicPr>
          <p:cNvPr id="253" name="Google Shape;253;p13"/>
          <p:cNvPicPr preferRelativeResize="0"/>
          <p:nvPr/>
        </p:nvPicPr>
        <p:blipFill rotWithShape="1">
          <a:blip r:embed="rId3">
            <a:alphaModFix/>
          </a:blip>
          <a:srcRect/>
          <a:stretch/>
        </p:blipFill>
        <p:spPr>
          <a:xfrm>
            <a:off x="3000821" y="0"/>
            <a:ext cx="3142357"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3E8EA"/>
        </a:solidFill>
        <a:effectLst/>
      </p:bgPr>
    </p:bg>
    <p:spTree>
      <p:nvGrpSpPr>
        <p:cNvPr id="1" name="Shape 257"/>
        <p:cNvGrpSpPr/>
        <p:nvPr/>
      </p:nvGrpSpPr>
      <p:grpSpPr>
        <a:xfrm>
          <a:off x="0" y="0"/>
          <a:ext cx="0" cy="0"/>
          <a:chOff x="0" y="0"/>
          <a:chExt cx="0" cy="0"/>
        </a:xfrm>
      </p:grpSpPr>
      <p:pic>
        <p:nvPicPr>
          <p:cNvPr id="258" name="Google Shape;258;p14"/>
          <p:cNvPicPr preferRelativeResize="0"/>
          <p:nvPr/>
        </p:nvPicPr>
        <p:blipFill rotWithShape="1">
          <a:blip r:embed="rId3">
            <a:alphaModFix/>
          </a:blip>
          <a:srcRect/>
          <a:stretch/>
        </p:blipFill>
        <p:spPr>
          <a:xfrm>
            <a:off x="714375" y="0"/>
            <a:ext cx="7715250"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15"/>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67"/>
        <p:cNvGrpSpPr/>
        <p:nvPr/>
      </p:nvGrpSpPr>
      <p:grpSpPr>
        <a:xfrm>
          <a:off x="0" y="0"/>
          <a:ext cx="0" cy="0"/>
          <a:chOff x="0" y="0"/>
          <a:chExt cx="0" cy="0"/>
        </a:xfrm>
      </p:grpSpPr>
      <p:pic>
        <p:nvPicPr>
          <p:cNvPr id="268" name="Google Shape;268;p16"/>
          <p:cNvPicPr preferRelativeResize="0"/>
          <p:nvPr/>
        </p:nvPicPr>
        <p:blipFill rotWithShape="1">
          <a:blip r:embed="rId3">
            <a:alphaModFix/>
          </a:blip>
          <a:srcRect/>
          <a:stretch/>
        </p:blipFill>
        <p:spPr>
          <a:xfrm>
            <a:off x="2106706" y="0"/>
            <a:ext cx="4885765" cy="5143500"/>
          </a:xfrm>
          <a:prstGeom prst="rect">
            <a:avLst/>
          </a:prstGeom>
          <a:solidFill>
            <a:schemeClr val="dk1"/>
          </a:solid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17"/>
          <p:cNvPicPr preferRelativeResize="0"/>
          <p:nvPr/>
        </p:nvPicPr>
        <p:blipFill rotWithShape="1">
          <a:blip r:embed="rId3">
            <a:alphaModFix/>
          </a:blip>
          <a:srcRect/>
          <a:stretch/>
        </p:blipFill>
        <p:spPr>
          <a:xfrm>
            <a:off x="343017" y="0"/>
            <a:ext cx="8457965"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6CCFF"/>
        </a:solidFill>
        <a:effectLst/>
      </p:bgPr>
    </p:bg>
    <p:spTree>
      <p:nvGrpSpPr>
        <p:cNvPr id="1" name="Shape 277"/>
        <p:cNvGrpSpPr/>
        <p:nvPr/>
      </p:nvGrpSpPr>
      <p:grpSpPr>
        <a:xfrm>
          <a:off x="0" y="0"/>
          <a:ext cx="0" cy="0"/>
          <a:chOff x="0" y="0"/>
          <a:chExt cx="0" cy="0"/>
        </a:xfrm>
      </p:grpSpPr>
      <p:pic>
        <p:nvPicPr>
          <p:cNvPr id="278" name="Google Shape;278;p18"/>
          <p:cNvPicPr preferRelativeResize="0"/>
          <p:nvPr/>
        </p:nvPicPr>
        <p:blipFill rotWithShape="1">
          <a:blip r:embed="rId3">
            <a:alphaModFix/>
          </a:blip>
          <a:srcRect/>
          <a:stretch/>
        </p:blipFill>
        <p:spPr>
          <a:xfrm>
            <a:off x="857250" y="0"/>
            <a:ext cx="7429500"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5bff51644e_0_2"/>
          <p:cNvSpPr txBox="1">
            <a:spLocks noGrp="1"/>
          </p:cNvSpPr>
          <p:nvPr>
            <p:ph type="title"/>
          </p:nvPr>
        </p:nvSpPr>
        <p:spPr>
          <a:xfrm>
            <a:off x="1619672" y="0"/>
            <a:ext cx="7524300" cy="884400"/>
          </a:xfrm>
          <a:prstGeom prst="rect">
            <a:avLst/>
          </a:prstGeom>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endParaRPr b="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b="0">
                <a:solidFill>
                  <a:schemeClr val="dk1"/>
                </a:solidFill>
              </a:rPr>
              <a:t>Disclosures (no support):</a:t>
            </a:r>
            <a:endParaRPr b="0">
              <a:solidFill>
                <a:schemeClr val="dk1"/>
              </a:solidFill>
            </a:endParaRPr>
          </a:p>
          <a:p>
            <a:pPr marL="0" lvl="0" indent="0" algn="l" rtl="0">
              <a:spcBef>
                <a:spcPts val="0"/>
              </a:spcBef>
              <a:spcAft>
                <a:spcPts val="0"/>
              </a:spcAft>
              <a:buNone/>
            </a:pPr>
            <a:endParaRPr/>
          </a:p>
        </p:txBody>
      </p:sp>
      <p:sp>
        <p:nvSpPr>
          <p:cNvPr id="188" name="Google Shape;188;g5bff51644e_0_2"/>
          <p:cNvSpPr txBox="1">
            <a:spLocks noGrp="1"/>
          </p:cNvSpPr>
          <p:nvPr>
            <p:ph type="body" idx="1"/>
          </p:nvPr>
        </p:nvSpPr>
        <p:spPr>
          <a:xfrm>
            <a:off x="1979712" y="987574"/>
            <a:ext cx="6912900" cy="460500"/>
          </a:xfrm>
          <a:prstGeom prst="rect">
            <a:avLst/>
          </a:prstGeom>
        </p:spPr>
        <p:txBody>
          <a:bodyPr spcFirstLastPara="1" wrap="square" lIns="91425" tIns="45700" rIns="91425" bIns="45700" anchor="ctr" anchorCtr="0">
            <a:noAutofit/>
          </a:bodyPr>
          <a:lstStyle/>
          <a:p>
            <a:pPr marL="0" lvl="0" indent="0" algn="l" rtl="0">
              <a:spcBef>
                <a:spcPts val="400"/>
              </a:spcBef>
              <a:spcAft>
                <a:spcPts val="0"/>
              </a:spcAft>
              <a:buNone/>
            </a:pPr>
            <a:r>
              <a:rPr lang="en-GB"/>
              <a:t>ACBS Dublin 2019</a:t>
            </a:r>
            <a:endParaRPr/>
          </a:p>
        </p:txBody>
      </p:sp>
      <p:sp>
        <p:nvSpPr>
          <p:cNvPr id="189" name="Google Shape;189;g5bff51644e_0_2"/>
          <p:cNvSpPr txBox="1">
            <a:spLocks noGrp="1"/>
          </p:cNvSpPr>
          <p:nvPr>
            <p:ph type="body" idx="2"/>
          </p:nvPr>
        </p:nvSpPr>
        <p:spPr>
          <a:xfrm>
            <a:off x="1990056" y="1664245"/>
            <a:ext cx="6912900" cy="2995800"/>
          </a:xfrm>
          <a:prstGeom prst="rect">
            <a:avLst/>
          </a:prstGeom>
        </p:spPr>
        <p:txBody>
          <a:bodyPr spcFirstLastPara="1" wrap="square" lIns="396000" tIns="45700" rIns="91425" bIns="45700" anchor="t" anchorCtr="0">
            <a:noAutofit/>
          </a:bodyPr>
          <a:lstStyle/>
          <a:p>
            <a:pPr marL="0" lvl="0" indent="0" algn="l" rtl="0">
              <a:lnSpc>
                <a:spcPct val="115000"/>
              </a:lnSpc>
              <a:spcBef>
                <a:spcPts val="0"/>
              </a:spcBef>
              <a:spcAft>
                <a:spcPts val="0"/>
              </a:spcAft>
              <a:buNone/>
            </a:pPr>
            <a:r>
              <a:rPr lang="en-GB" sz="2800">
                <a:solidFill>
                  <a:srgbClr val="424D15"/>
                </a:solidFill>
                <a:latin typeface="Arial"/>
                <a:ea typeface="Arial"/>
                <a:cs typeface="Arial"/>
                <a:sym typeface="Arial"/>
              </a:rPr>
              <a:t>Martin Wilks, Robyn Walser, Paul Atkins</a:t>
            </a:r>
            <a:endParaRPr sz="2800">
              <a:solidFill>
                <a:srgbClr val="424D15"/>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2800">
              <a:solidFill>
                <a:srgbClr val="424D15"/>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GB" sz="2400">
                <a:solidFill>
                  <a:srgbClr val="424D15"/>
                </a:solidFill>
                <a:latin typeface="Arial"/>
                <a:ea typeface="Arial"/>
                <a:cs typeface="Arial"/>
                <a:sym typeface="Arial"/>
              </a:rPr>
              <a:t>I have not received and will not receive any commercial support related to this presentation or the work presented in this presentation.</a:t>
            </a:r>
            <a:endParaRPr sz="2400">
              <a:solidFill>
                <a:srgbClr val="424D15"/>
              </a:solidFill>
              <a:latin typeface="Arial"/>
              <a:ea typeface="Arial"/>
              <a:cs typeface="Arial"/>
              <a:sym typeface="Arial"/>
            </a:endParaRPr>
          </a:p>
          <a:p>
            <a:pPr marL="0" lvl="0" indent="0" algn="l" rtl="0">
              <a:spcBef>
                <a:spcPts val="28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19"/>
          <p:cNvPicPr preferRelativeResize="0"/>
          <p:nvPr/>
        </p:nvPicPr>
        <p:blipFill rotWithShape="1">
          <a:blip r:embed="rId3">
            <a:alphaModFix/>
          </a:blip>
          <a:srcRect/>
          <a:stretch/>
        </p:blipFill>
        <p:spPr>
          <a:xfrm>
            <a:off x="0" y="2721"/>
            <a:ext cx="9144000" cy="513805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FED9"/>
        </a:solidFill>
        <a:effectLst/>
      </p:bgPr>
    </p:bg>
    <p:spTree>
      <p:nvGrpSpPr>
        <p:cNvPr id="1" name="Shape 287"/>
        <p:cNvGrpSpPr/>
        <p:nvPr/>
      </p:nvGrpSpPr>
      <p:grpSpPr>
        <a:xfrm>
          <a:off x="0" y="0"/>
          <a:ext cx="0" cy="0"/>
          <a:chOff x="0" y="0"/>
          <a:chExt cx="0" cy="0"/>
        </a:xfrm>
      </p:grpSpPr>
      <p:pic>
        <p:nvPicPr>
          <p:cNvPr id="288" name="Google Shape;288;p20"/>
          <p:cNvPicPr preferRelativeResize="0"/>
          <p:nvPr/>
        </p:nvPicPr>
        <p:blipFill rotWithShape="1">
          <a:blip r:embed="rId3">
            <a:alphaModFix/>
          </a:blip>
          <a:srcRect/>
          <a:stretch/>
        </p:blipFill>
        <p:spPr>
          <a:xfrm>
            <a:off x="1281135" y="0"/>
            <a:ext cx="6581730"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21"/>
          <p:cNvSpPr txBox="1">
            <a:spLocks noGrp="1"/>
          </p:cNvSpPr>
          <p:nvPr>
            <p:ph type="body" idx="1"/>
          </p:nvPr>
        </p:nvSpPr>
        <p:spPr>
          <a:xfrm>
            <a:off x="395536" y="1131590"/>
            <a:ext cx="8496944" cy="460648"/>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800"/>
              <a:buNone/>
            </a:pPr>
            <a:r>
              <a:rPr lang="en-GB"/>
              <a:t>Your Joy</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2"/>
          <p:cNvSpPr txBox="1">
            <a:spLocks noGrp="1"/>
          </p:cNvSpPr>
          <p:nvPr>
            <p:ph type="body" idx="1"/>
          </p:nvPr>
        </p:nvSpPr>
        <p:spPr>
          <a:xfrm>
            <a:off x="395536" y="1131590"/>
            <a:ext cx="8496944" cy="460648"/>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800"/>
              <a:buNone/>
            </a:pPr>
            <a:r>
              <a:rPr lang="en-GB"/>
              <a:t>Despair</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303"/>
        <p:cNvGrpSpPr/>
        <p:nvPr/>
      </p:nvGrpSpPr>
      <p:grpSpPr>
        <a:xfrm>
          <a:off x="0" y="0"/>
          <a:ext cx="0" cy="0"/>
          <a:chOff x="0" y="0"/>
          <a:chExt cx="0" cy="0"/>
        </a:xfrm>
      </p:grpSpPr>
      <p:sp>
        <p:nvSpPr>
          <p:cNvPr id="304" name="Google Shape;304;p23"/>
          <p:cNvSpPr txBox="1">
            <a:spLocks noGrp="1"/>
          </p:cNvSpPr>
          <p:nvPr>
            <p:ph type="body" idx="1"/>
          </p:nvPr>
        </p:nvSpPr>
        <p:spPr>
          <a:xfrm>
            <a:off x="53975" y="71557"/>
            <a:ext cx="9036050" cy="1184672"/>
          </a:xfrm>
          <a:prstGeom prst="rect">
            <a:avLst/>
          </a:prstGeom>
          <a:noFill/>
          <a:ln>
            <a:noFill/>
          </a:ln>
        </p:spPr>
        <p:txBody>
          <a:bodyPr spcFirstLastPara="1" wrap="square" lIns="91425" tIns="45700" rIns="91425" bIns="45700" anchor="t" anchorCtr="0">
            <a:noAutofit/>
          </a:bodyPr>
          <a:lstStyle/>
          <a:p>
            <a:pPr marL="109728" lvl="0" indent="0" algn="l" rtl="0">
              <a:lnSpc>
                <a:spcPct val="80000"/>
              </a:lnSpc>
              <a:spcBef>
                <a:spcPts val="0"/>
              </a:spcBef>
              <a:spcAft>
                <a:spcPts val="0"/>
              </a:spcAft>
              <a:buClr>
                <a:schemeClr val="accent3"/>
              </a:buClr>
              <a:buSzPts val="2000"/>
              <a:buNone/>
            </a:pPr>
            <a:r>
              <a:rPr lang="en-GB" sz="2000">
                <a:solidFill>
                  <a:schemeClr val="lt1"/>
                </a:solidFill>
                <a:latin typeface="Roboto"/>
                <a:ea typeface="Roboto"/>
                <a:cs typeface="Roboto"/>
                <a:sym typeface="Roboto"/>
              </a:rPr>
              <a:t>Every year, 8 million metric tons of </a:t>
            </a:r>
            <a:r>
              <a:rPr lang="en-GB" sz="2000" b="1">
                <a:solidFill>
                  <a:schemeClr val="lt1"/>
                </a:solidFill>
                <a:latin typeface="Roboto"/>
                <a:ea typeface="Roboto"/>
                <a:cs typeface="Roboto"/>
                <a:sym typeface="Roboto"/>
              </a:rPr>
              <a:t>plastics</a:t>
            </a:r>
            <a:r>
              <a:rPr lang="en-GB" sz="2000">
                <a:solidFill>
                  <a:schemeClr val="lt1"/>
                </a:solidFill>
                <a:latin typeface="Roboto"/>
                <a:ea typeface="Roboto"/>
                <a:cs typeface="Roboto"/>
                <a:sym typeface="Roboto"/>
              </a:rPr>
              <a:t> enter our </a:t>
            </a:r>
            <a:r>
              <a:rPr lang="en-GB" sz="2000" b="1">
                <a:solidFill>
                  <a:schemeClr val="lt1"/>
                </a:solidFill>
                <a:latin typeface="Roboto"/>
                <a:ea typeface="Roboto"/>
                <a:cs typeface="Roboto"/>
                <a:sym typeface="Roboto"/>
              </a:rPr>
              <a:t>ocean</a:t>
            </a:r>
            <a:r>
              <a:rPr lang="en-GB" sz="2000">
                <a:solidFill>
                  <a:schemeClr val="lt1"/>
                </a:solidFill>
                <a:latin typeface="Roboto"/>
                <a:ea typeface="Roboto"/>
                <a:cs typeface="Roboto"/>
                <a:sym typeface="Roboto"/>
              </a:rPr>
              <a:t> on top of the estimated 150 million metric tons that currently circulate our marine environments.</a:t>
            </a:r>
            <a:endParaRPr sz="400" u="sng">
              <a:solidFill>
                <a:schemeClr val="lt1"/>
              </a:solidFill>
              <a:hlinkClick r:id="rId3"/>
            </a:endParaRPr>
          </a:p>
          <a:p>
            <a:pPr marL="365760" lvl="0" indent="-230632" algn="l" rtl="0">
              <a:lnSpc>
                <a:spcPct val="80000"/>
              </a:lnSpc>
              <a:spcBef>
                <a:spcPts val="300"/>
              </a:spcBef>
              <a:spcAft>
                <a:spcPts val="0"/>
              </a:spcAft>
              <a:buClr>
                <a:schemeClr val="accent3"/>
              </a:buClr>
              <a:buSzPts val="400"/>
              <a:buFont typeface="Georgia"/>
              <a:buNone/>
            </a:pPr>
            <a:endParaRPr sz="400" u="sng">
              <a:solidFill>
                <a:schemeClr val="hlink"/>
              </a:solidFill>
              <a:hlinkClick r:id="rId3"/>
            </a:endParaRPr>
          </a:p>
          <a:p>
            <a:pPr marL="365760" lvl="0" indent="-230632" algn="l" rtl="0">
              <a:lnSpc>
                <a:spcPct val="80000"/>
              </a:lnSpc>
              <a:spcBef>
                <a:spcPts val="300"/>
              </a:spcBef>
              <a:spcAft>
                <a:spcPts val="0"/>
              </a:spcAft>
              <a:buClr>
                <a:schemeClr val="accent3"/>
              </a:buClr>
              <a:buSzPts val="400"/>
              <a:buFont typeface="Georgia"/>
              <a:buNone/>
            </a:pPr>
            <a:endParaRPr sz="400" u="sng">
              <a:solidFill>
                <a:schemeClr val="hlink"/>
              </a:solidFill>
              <a:hlinkClick r:id="rId3"/>
            </a:endParaRPr>
          </a:p>
          <a:p>
            <a:pPr marL="365760" lvl="0" indent="-230632" algn="l" rtl="0">
              <a:lnSpc>
                <a:spcPct val="80000"/>
              </a:lnSpc>
              <a:spcBef>
                <a:spcPts val="300"/>
              </a:spcBef>
              <a:spcAft>
                <a:spcPts val="0"/>
              </a:spcAft>
              <a:buClr>
                <a:schemeClr val="accent3"/>
              </a:buClr>
              <a:buSzPts val="400"/>
              <a:buFont typeface="Georgia"/>
              <a:buNone/>
            </a:pPr>
            <a:endParaRPr sz="400" u="sng">
              <a:solidFill>
                <a:schemeClr val="hlink"/>
              </a:solidFill>
              <a:hlinkClick r:id="rId3"/>
            </a:endParaRPr>
          </a:p>
          <a:p>
            <a:pPr marL="365760" lvl="0" indent="-230632" algn="l" rtl="0">
              <a:lnSpc>
                <a:spcPct val="80000"/>
              </a:lnSpc>
              <a:spcBef>
                <a:spcPts val="300"/>
              </a:spcBef>
              <a:spcAft>
                <a:spcPts val="0"/>
              </a:spcAft>
              <a:buClr>
                <a:schemeClr val="accent3"/>
              </a:buClr>
              <a:buSzPts val="400"/>
              <a:buFont typeface="Georgia"/>
              <a:buNone/>
            </a:pPr>
            <a:endParaRPr sz="400" u="sng">
              <a:solidFill>
                <a:schemeClr val="hlink"/>
              </a:solidFill>
              <a:hlinkClick r:id="rId3"/>
            </a:endParaRPr>
          </a:p>
          <a:p>
            <a:pPr marL="365760" lvl="0" indent="-230632" algn="l" rtl="0">
              <a:lnSpc>
                <a:spcPct val="80000"/>
              </a:lnSpc>
              <a:spcBef>
                <a:spcPts val="300"/>
              </a:spcBef>
              <a:spcAft>
                <a:spcPts val="0"/>
              </a:spcAft>
              <a:buClr>
                <a:schemeClr val="accent3"/>
              </a:buClr>
              <a:buSzPts val="400"/>
              <a:buFont typeface="Georgia"/>
              <a:buNone/>
            </a:pPr>
            <a:endParaRPr sz="400" u="sng">
              <a:solidFill>
                <a:schemeClr val="hlink"/>
              </a:solidFill>
              <a:hlinkClick r:id="rId3"/>
            </a:endParaRPr>
          </a:p>
          <a:p>
            <a:pPr marL="365760" lvl="0" indent="-230632" algn="l" rtl="0">
              <a:lnSpc>
                <a:spcPct val="80000"/>
              </a:lnSpc>
              <a:spcBef>
                <a:spcPts val="300"/>
              </a:spcBef>
              <a:spcAft>
                <a:spcPts val="0"/>
              </a:spcAft>
              <a:buClr>
                <a:schemeClr val="accent3"/>
              </a:buClr>
              <a:buSzPts val="400"/>
              <a:buFont typeface="Georgia"/>
              <a:buNone/>
            </a:pPr>
            <a:endParaRPr sz="400" u="sng">
              <a:solidFill>
                <a:schemeClr val="hlink"/>
              </a:solidFill>
              <a:hlinkClick r:id="rId3"/>
            </a:endParaRPr>
          </a:p>
          <a:p>
            <a:pPr marL="365760" lvl="0" indent="-230632" algn="l" rtl="0">
              <a:lnSpc>
                <a:spcPct val="80000"/>
              </a:lnSpc>
              <a:spcBef>
                <a:spcPts val="300"/>
              </a:spcBef>
              <a:spcAft>
                <a:spcPts val="0"/>
              </a:spcAft>
              <a:buClr>
                <a:schemeClr val="accent3"/>
              </a:buClr>
              <a:buSzPts val="400"/>
              <a:buFont typeface="Georgia"/>
              <a:buNone/>
            </a:pPr>
            <a:endParaRPr sz="400" u="sng">
              <a:solidFill>
                <a:schemeClr val="hlink"/>
              </a:solidFill>
              <a:hlinkClick r:id="rId3"/>
            </a:endParaRPr>
          </a:p>
          <a:p>
            <a:pPr marL="365760" lvl="0" indent="-230632" algn="l" rtl="0">
              <a:lnSpc>
                <a:spcPct val="80000"/>
              </a:lnSpc>
              <a:spcBef>
                <a:spcPts val="300"/>
              </a:spcBef>
              <a:spcAft>
                <a:spcPts val="0"/>
              </a:spcAft>
              <a:buClr>
                <a:schemeClr val="accent3"/>
              </a:buClr>
              <a:buSzPts val="400"/>
              <a:buFont typeface="Georgia"/>
              <a:buNone/>
            </a:pPr>
            <a:endParaRPr sz="400" u="sng">
              <a:solidFill>
                <a:schemeClr val="hlink"/>
              </a:solidFill>
              <a:hlinkClick r:id="rId3"/>
            </a:endParaRPr>
          </a:p>
          <a:p>
            <a:pPr marL="365760" lvl="0" indent="-230632" algn="l" rtl="0">
              <a:lnSpc>
                <a:spcPct val="80000"/>
              </a:lnSpc>
              <a:spcBef>
                <a:spcPts val="300"/>
              </a:spcBef>
              <a:spcAft>
                <a:spcPts val="0"/>
              </a:spcAft>
              <a:buClr>
                <a:schemeClr val="accent3"/>
              </a:buClr>
              <a:buSzPts val="400"/>
              <a:buFont typeface="Georgia"/>
              <a:buNone/>
            </a:pPr>
            <a:endParaRPr sz="400" u="sng">
              <a:solidFill>
                <a:schemeClr val="hlink"/>
              </a:solidFill>
              <a:hlinkClick r:id="rId3"/>
            </a:endParaRPr>
          </a:p>
          <a:p>
            <a:pPr marL="365760" lvl="0" indent="-230632" algn="l" rtl="0">
              <a:lnSpc>
                <a:spcPct val="80000"/>
              </a:lnSpc>
              <a:spcBef>
                <a:spcPts val="300"/>
              </a:spcBef>
              <a:spcAft>
                <a:spcPts val="0"/>
              </a:spcAft>
              <a:buClr>
                <a:schemeClr val="accent3"/>
              </a:buClr>
              <a:buSzPts val="400"/>
              <a:buFont typeface="Georgia"/>
              <a:buNone/>
            </a:pPr>
            <a:endParaRPr sz="400" u="sng">
              <a:solidFill>
                <a:schemeClr val="hlink"/>
              </a:solidFill>
              <a:hlinkClick r:id="rId3"/>
            </a:endParaRPr>
          </a:p>
          <a:p>
            <a:pPr marL="365760" lvl="0" indent="-230632" algn="l" rtl="0">
              <a:lnSpc>
                <a:spcPct val="80000"/>
              </a:lnSpc>
              <a:spcBef>
                <a:spcPts val="300"/>
              </a:spcBef>
              <a:spcAft>
                <a:spcPts val="0"/>
              </a:spcAft>
              <a:buClr>
                <a:schemeClr val="accent3"/>
              </a:buClr>
              <a:buSzPts val="400"/>
              <a:buFont typeface="Georgia"/>
              <a:buNone/>
            </a:pPr>
            <a:endParaRPr sz="400" u="sng">
              <a:solidFill>
                <a:schemeClr val="hlink"/>
              </a:solidFill>
              <a:hlinkClick r:id="rId3"/>
            </a:endParaRPr>
          </a:p>
          <a:p>
            <a:pPr marL="365760" lvl="0" indent="-230632" algn="l" rtl="0">
              <a:lnSpc>
                <a:spcPct val="80000"/>
              </a:lnSpc>
              <a:spcBef>
                <a:spcPts val="300"/>
              </a:spcBef>
              <a:spcAft>
                <a:spcPts val="0"/>
              </a:spcAft>
              <a:buClr>
                <a:schemeClr val="accent3"/>
              </a:buClr>
              <a:buSzPts val="400"/>
              <a:buFont typeface="Georgia"/>
              <a:buNone/>
            </a:pPr>
            <a:endParaRPr sz="400" u="sng">
              <a:solidFill>
                <a:schemeClr val="hlink"/>
              </a:solidFill>
              <a:hlinkClick r:id="rId3"/>
            </a:endParaRPr>
          </a:p>
          <a:p>
            <a:pPr marL="365760" lvl="0" indent="-230632" algn="l" rtl="0">
              <a:lnSpc>
                <a:spcPct val="80000"/>
              </a:lnSpc>
              <a:spcBef>
                <a:spcPts val="300"/>
              </a:spcBef>
              <a:spcAft>
                <a:spcPts val="0"/>
              </a:spcAft>
              <a:buClr>
                <a:schemeClr val="accent3"/>
              </a:buClr>
              <a:buSzPts val="400"/>
              <a:buFont typeface="Georgia"/>
              <a:buNone/>
            </a:pPr>
            <a:endParaRPr sz="400" u="sng">
              <a:solidFill>
                <a:schemeClr val="hlink"/>
              </a:solidFill>
              <a:hlinkClick r:id="rId3"/>
            </a:endParaRPr>
          </a:p>
          <a:p>
            <a:pPr marL="365760" lvl="0" indent="-230632" algn="l" rtl="0">
              <a:lnSpc>
                <a:spcPct val="80000"/>
              </a:lnSpc>
              <a:spcBef>
                <a:spcPts val="300"/>
              </a:spcBef>
              <a:spcAft>
                <a:spcPts val="0"/>
              </a:spcAft>
              <a:buClr>
                <a:schemeClr val="accent3"/>
              </a:buClr>
              <a:buSzPts val="400"/>
              <a:buFont typeface="Georgia"/>
              <a:buNone/>
            </a:pPr>
            <a:endParaRPr sz="400" u="sng">
              <a:solidFill>
                <a:schemeClr val="hlink"/>
              </a:solidFill>
              <a:hlinkClick r:id="rId3"/>
            </a:endParaRPr>
          </a:p>
          <a:p>
            <a:pPr marL="365760" lvl="0" indent="-230632" algn="l" rtl="0">
              <a:lnSpc>
                <a:spcPct val="80000"/>
              </a:lnSpc>
              <a:spcBef>
                <a:spcPts val="300"/>
              </a:spcBef>
              <a:spcAft>
                <a:spcPts val="0"/>
              </a:spcAft>
              <a:buClr>
                <a:schemeClr val="accent3"/>
              </a:buClr>
              <a:buSzPts val="400"/>
              <a:buFont typeface="Georgia"/>
              <a:buNone/>
            </a:pPr>
            <a:endParaRPr sz="400" u="sng">
              <a:solidFill>
                <a:schemeClr val="hlink"/>
              </a:solidFill>
              <a:hlinkClick r:id="rId3"/>
            </a:endParaRPr>
          </a:p>
          <a:p>
            <a:pPr marL="365760" lvl="0" indent="-230632" algn="l" rtl="0">
              <a:lnSpc>
                <a:spcPct val="80000"/>
              </a:lnSpc>
              <a:spcBef>
                <a:spcPts val="300"/>
              </a:spcBef>
              <a:spcAft>
                <a:spcPts val="0"/>
              </a:spcAft>
              <a:buClr>
                <a:schemeClr val="accent3"/>
              </a:buClr>
              <a:buSzPts val="400"/>
              <a:buFont typeface="Georgia"/>
              <a:buNone/>
            </a:pPr>
            <a:endParaRPr sz="400" u="sng">
              <a:solidFill>
                <a:schemeClr val="hlink"/>
              </a:solidFill>
              <a:hlinkClick r:id="rId3"/>
            </a:endParaRPr>
          </a:p>
          <a:p>
            <a:pPr marL="365760" lvl="0" indent="-230632" algn="l" rtl="0">
              <a:lnSpc>
                <a:spcPct val="80000"/>
              </a:lnSpc>
              <a:spcBef>
                <a:spcPts val="300"/>
              </a:spcBef>
              <a:spcAft>
                <a:spcPts val="0"/>
              </a:spcAft>
              <a:buClr>
                <a:schemeClr val="accent3"/>
              </a:buClr>
              <a:buSzPts val="400"/>
              <a:buFont typeface="Georgia"/>
              <a:buNone/>
            </a:pPr>
            <a:endParaRPr sz="400" u="sng">
              <a:solidFill>
                <a:schemeClr val="hlink"/>
              </a:solidFill>
              <a:hlinkClick r:id="rId3"/>
            </a:endParaRPr>
          </a:p>
          <a:p>
            <a:pPr marL="365760" lvl="0" indent="-256032" algn="l" rtl="0">
              <a:lnSpc>
                <a:spcPct val="80000"/>
              </a:lnSpc>
              <a:spcBef>
                <a:spcPts val="300"/>
              </a:spcBef>
              <a:spcAft>
                <a:spcPts val="0"/>
              </a:spcAft>
              <a:buClr>
                <a:schemeClr val="accent3"/>
              </a:buClr>
              <a:buSzPts val="450"/>
              <a:buFont typeface="Georgia"/>
              <a:buChar char="•"/>
            </a:pPr>
            <a:r>
              <a:rPr lang="en-GB" sz="450">
                <a:solidFill>
                  <a:srgbClr val="FF0000"/>
                </a:solidFill>
              </a:rPr>
              <a:t>About 4 million to 12 million metric tons of plastic washed offshore in 2010 alone</a:t>
            </a:r>
            <a:endParaRPr/>
          </a:p>
        </p:txBody>
      </p:sp>
      <p:pic>
        <p:nvPicPr>
          <p:cNvPr id="305" name="Google Shape;305;p23" descr="Image result for ocean collapse"/>
          <p:cNvPicPr preferRelativeResize="0"/>
          <p:nvPr/>
        </p:nvPicPr>
        <p:blipFill rotWithShape="1">
          <a:blip r:embed="rId4">
            <a:alphaModFix/>
          </a:blip>
          <a:srcRect/>
          <a:stretch/>
        </p:blipFill>
        <p:spPr>
          <a:xfrm>
            <a:off x="20638" y="2421731"/>
            <a:ext cx="3349625" cy="1214438"/>
          </a:xfrm>
          <a:prstGeom prst="rect">
            <a:avLst/>
          </a:prstGeom>
          <a:noFill/>
          <a:ln>
            <a:noFill/>
          </a:ln>
        </p:spPr>
      </p:pic>
      <p:pic>
        <p:nvPicPr>
          <p:cNvPr id="306" name="Google Shape;306;p23"/>
          <p:cNvPicPr preferRelativeResize="0"/>
          <p:nvPr/>
        </p:nvPicPr>
        <p:blipFill rotWithShape="1">
          <a:blip r:embed="rId5">
            <a:alphaModFix/>
          </a:blip>
          <a:srcRect/>
          <a:stretch/>
        </p:blipFill>
        <p:spPr>
          <a:xfrm>
            <a:off x="3357418" y="2251472"/>
            <a:ext cx="2143125" cy="1607344"/>
          </a:xfrm>
          <a:prstGeom prst="rect">
            <a:avLst/>
          </a:prstGeom>
          <a:noFill/>
          <a:ln>
            <a:noFill/>
          </a:ln>
        </p:spPr>
      </p:pic>
      <p:pic>
        <p:nvPicPr>
          <p:cNvPr id="307" name="Google Shape;307;p23"/>
          <p:cNvPicPr preferRelativeResize="0"/>
          <p:nvPr/>
        </p:nvPicPr>
        <p:blipFill rotWithShape="1">
          <a:blip r:embed="rId6">
            <a:alphaModFix/>
          </a:blip>
          <a:srcRect/>
          <a:stretch/>
        </p:blipFill>
        <p:spPr>
          <a:xfrm>
            <a:off x="0" y="1102519"/>
            <a:ext cx="2857500" cy="1952625"/>
          </a:xfrm>
          <a:prstGeom prst="rect">
            <a:avLst/>
          </a:prstGeom>
          <a:noFill/>
          <a:ln>
            <a:noFill/>
          </a:ln>
        </p:spPr>
      </p:pic>
      <p:pic>
        <p:nvPicPr>
          <p:cNvPr id="308" name="Google Shape;308;p23"/>
          <p:cNvPicPr preferRelativeResize="0"/>
          <p:nvPr/>
        </p:nvPicPr>
        <p:blipFill rotWithShape="1">
          <a:blip r:embed="rId7">
            <a:alphaModFix/>
          </a:blip>
          <a:srcRect/>
          <a:stretch/>
        </p:blipFill>
        <p:spPr>
          <a:xfrm>
            <a:off x="4863923" y="3314699"/>
            <a:ext cx="4176713" cy="1863329"/>
          </a:xfrm>
          <a:prstGeom prst="rect">
            <a:avLst/>
          </a:prstGeom>
          <a:noFill/>
          <a:ln>
            <a:noFill/>
          </a:ln>
        </p:spPr>
      </p:pic>
      <p:pic>
        <p:nvPicPr>
          <p:cNvPr id="309" name="Google Shape;309;p23"/>
          <p:cNvPicPr preferRelativeResize="0"/>
          <p:nvPr/>
        </p:nvPicPr>
        <p:blipFill rotWithShape="1">
          <a:blip r:embed="rId8">
            <a:alphaModFix/>
          </a:blip>
          <a:srcRect/>
          <a:stretch/>
        </p:blipFill>
        <p:spPr>
          <a:xfrm>
            <a:off x="1623733" y="3401615"/>
            <a:ext cx="3746897" cy="1776413"/>
          </a:xfrm>
          <a:prstGeom prst="rect">
            <a:avLst/>
          </a:prstGeom>
          <a:noFill/>
          <a:ln>
            <a:noFill/>
          </a:ln>
        </p:spPr>
      </p:pic>
      <p:pic>
        <p:nvPicPr>
          <p:cNvPr id="310" name="Google Shape;310;p23"/>
          <p:cNvPicPr preferRelativeResize="0"/>
          <p:nvPr/>
        </p:nvPicPr>
        <p:blipFill rotWithShape="1">
          <a:blip r:embed="rId9">
            <a:alphaModFix/>
          </a:blip>
          <a:srcRect/>
          <a:stretch/>
        </p:blipFill>
        <p:spPr>
          <a:xfrm>
            <a:off x="2845314" y="794477"/>
            <a:ext cx="2525316" cy="1668065"/>
          </a:xfrm>
          <a:prstGeom prst="rect">
            <a:avLst/>
          </a:prstGeom>
          <a:noFill/>
          <a:ln>
            <a:noFill/>
          </a:ln>
        </p:spPr>
      </p:pic>
      <p:pic>
        <p:nvPicPr>
          <p:cNvPr id="311" name="Google Shape;311;p23"/>
          <p:cNvPicPr preferRelativeResize="0"/>
          <p:nvPr/>
        </p:nvPicPr>
        <p:blipFill rotWithShape="1">
          <a:blip r:embed="rId10">
            <a:alphaModFix/>
          </a:blip>
          <a:srcRect/>
          <a:stretch/>
        </p:blipFill>
        <p:spPr>
          <a:xfrm>
            <a:off x="-99614" y="3643312"/>
            <a:ext cx="1795064" cy="1534716"/>
          </a:xfrm>
          <a:prstGeom prst="rect">
            <a:avLst/>
          </a:prstGeom>
          <a:noFill/>
          <a:ln>
            <a:noFill/>
          </a:ln>
        </p:spPr>
      </p:pic>
      <p:pic>
        <p:nvPicPr>
          <p:cNvPr id="312" name="Google Shape;312;p23"/>
          <p:cNvPicPr preferRelativeResize="0"/>
          <p:nvPr/>
        </p:nvPicPr>
        <p:blipFill rotWithShape="1">
          <a:blip r:embed="rId11">
            <a:alphaModFix/>
          </a:blip>
          <a:srcRect/>
          <a:stretch/>
        </p:blipFill>
        <p:spPr>
          <a:xfrm>
            <a:off x="5442346" y="2021402"/>
            <a:ext cx="3598289" cy="1676400"/>
          </a:xfrm>
          <a:prstGeom prst="rect">
            <a:avLst/>
          </a:prstGeom>
          <a:noFill/>
          <a:ln>
            <a:noFill/>
          </a:ln>
        </p:spPr>
      </p:pic>
      <p:pic>
        <p:nvPicPr>
          <p:cNvPr id="313" name="Google Shape;313;p23"/>
          <p:cNvPicPr preferRelativeResize="0"/>
          <p:nvPr/>
        </p:nvPicPr>
        <p:blipFill rotWithShape="1">
          <a:blip r:embed="rId12">
            <a:alphaModFix/>
          </a:blip>
          <a:srcRect/>
          <a:stretch/>
        </p:blipFill>
        <p:spPr>
          <a:xfrm>
            <a:off x="4893352" y="773371"/>
            <a:ext cx="4331909" cy="150081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717D"/>
        </a:solidFill>
        <a:effectLst/>
      </p:bgPr>
    </p:bg>
    <p:spTree>
      <p:nvGrpSpPr>
        <p:cNvPr id="1" name="Shape 317"/>
        <p:cNvGrpSpPr/>
        <p:nvPr/>
      </p:nvGrpSpPr>
      <p:grpSpPr>
        <a:xfrm>
          <a:off x="0" y="0"/>
          <a:ext cx="0" cy="0"/>
          <a:chOff x="0" y="0"/>
          <a:chExt cx="0" cy="0"/>
        </a:xfrm>
      </p:grpSpPr>
      <p:pic>
        <p:nvPicPr>
          <p:cNvPr id="318" name="Google Shape;318;p24"/>
          <p:cNvPicPr preferRelativeResize="0"/>
          <p:nvPr/>
        </p:nvPicPr>
        <p:blipFill rotWithShape="1">
          <a:blip r:embed="rId3">
            <a:alphaModFix/>
          </a:blip>
          <a:srcRect/>
          <a:stretch/>
        </p:blipFill>
        <p:spPr>
          <a:xfrm>
            <a:off x="2000250" y="0"/>
            <a:ext cx="5143500"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99CC"/>
        </a:solidFill>
        <a:effectLst/>
      </p:bgPr>
    </p:bg>
    <p:spTree>
      <p:nvGrpSpPr>
        <p:cNvPr id="1" name="Shape 322"/>
        <p:cNvGrpSpPr/>
        <p:nvPr/>
      </p:nvGrpSpPr>
      <p:grpSpPr>
        <a:xfrm>
          <a:off x="0" y="0"/>
          <a:ext cx="0" cy="0"/>
          <a:chOff x="0" y="0"/>
          <a:chExt cx="0" cy="0"/>
        </a:xfrm>
      </p:grpSpPr>
      <p:pic>
        <p:nvPicPr>
          <p:cNvPr id="323" name="Google Shape;323;p25"/>
          <p:cNvPicPr preferRelativeResize="0"/>
          <p:nvPr/>
        </p:nvPicPr>
        <p:blipFill rotWithShape="1">
          <a:blip r:embed="rId3">
            <a:alphaModFix/>
          </a:blip>
          <a:srcRect/>
          <a:stretch/>
        </p:blipFill>
        <p:spPr>
          <a:xfrm>
            <a:off x="1619250" y="909637"/>
            <a:ext cx="5905500" cy="33242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Shape 327"/>
        <p:cNvGrpSpPr/>
        <p:nvPr/>
      </p:nvGrpSpPr>
      <p:grpSpPr>
        <a:xfrm>
          <a:off x="0" y="0"/>
          <a:ext cx="0" cy="0"/>
          <a:chOff x="0" y="0"/>
          <a:chExt cx="0" cy="0"/>
        </a:xfrm>
      </p:grpSpPr>
      <p:pic>
        <p:nvPicPr>
          <p:cNvPr id="328" name="Google Shape;328;p26"/>
          <p:cNvPicPr preferRelativeResize="0"/>
          <p:nvPr/>
        </p:nvPicPr>
        <p:blipFill rotWithShape="1">
          <a:blip r:embed="rId3">
            <a:alphaModFix/>
          </a:blip>
          <a:srcRect/>
          <a:stretch/>
        </p:blipFill>
        <p:spPr>
          <a:xfrm>
            <a:off x="2171700" y="171450"/>
            <a:ext cx="4800600" cy="48006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p27"/>
          <p:cNvPicPr preferRelativeResize="0"/>
          <p:nvPr/>
        </p:nvPicPr>
        <p:blipFill rotWithShape="1">
          <a:blip r:embed="rId3">
            <a:alphaModFix/>
          </a:blip>
          <a:srcRect/>
          <a:stretch/>
        </p:blipFill>
        <p:spPr>
          <a:xfrm>
            <a:off x="1357312" y="0"/>
            <a:ext cx="6429375"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3E8EA"/>
        </a:solidFill>
        <a:effectLst/>
      </p:bgPr>
    </p:bg>
    <p:spTree>
      <p:nvGrpSpPr>
        <p:cNvPr id="1" name="Shape 337"/>
        <p:cNvGrpSpPr/>
        <p:nvPr/>
      </p:nvGrpSpPr>
      <p:grpSpPr>
        <a:xfrm>
          <a:off x="0" y="0"/>
          <a:ext cx="0" cy="0"/>
          <a:chOff x="0" y="0"/>
          <a:chExt cx="0" cy="0"/>
        </a:xfrm>
      </p:grpSpPr>
      <p:pic>
        <p:nvPicPr>
          <p:cNvPr id="338" name="Google Shape;338;p28"/>
          <p:cNvPicPr preferRelativeResize="0"/>
          <p:nvPr/>
        </p:nvPicPr>
        <p:blipFill rotWithShape="1">
          <a:blip r:embed="rId3">
            <a:alphaModFix/>
          </a:blip>
          <a:srcRect/>
          <a:stretch/>
        </p:blipFill>
        <p:spPr>
          <a:xfrm>
            <a:off x="881062" y="104775"/>
            <a:ext cx="7381875" cy="49339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
          <p:cNvSpPr txBox="1">
            <a:spLocks noGrp="1"/>
          </p:cNvSpPr>
          <p:nvPr>
            <p:ph type="title"/>
          </p:nvPr>
        </p:nvSpPr>
        <p:spPr>
          <a:xfrm>
            <a:off x="1619672" y="0"/>
            <a:ext cx="7524328" cy="884466"/>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F3F3F"/>
              </a:buClr>
              <a:buSzPts val="3600"/>
              <a:buFont typeface="Arial"/>
              <a:buNone/>
            </a:pPr>
            <a:r>
              <a:rPr lang="en-GB"/>
              <a:t> Workshop Intention</a:t>
            </a:r>
            <a:endParaRPr/>
          </a:p>
        </p:txBody>
      </p:sp>
      <p:sp>
        <p:nvSpPr>
          <p:cNvPr id="195" name="Google Shape;195;p2"/>
          <p:cNvSpPr txBox="1">
            <a:spLocks noGrp="1"/>
          </p:cNvSpPr>
          <p:nvPr>
            <p:ph type="body" idx="1"/>
          </p:nvPr>
        </p:nvSpPr>
        <p:spPr>
          <a:xfrm>
            <a:off x="1979712" y="987574"/>
            <a:ext cx="6912768" cy="460648"/>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Clr>
                <a:srgbClr val="000000"/>
              </a:buClr>
              <a:buSzPts val="1100"/>
              <a:buNone/>
            </a:pPr>
            <a:r>
              <a:rPr lang="en-GB" sz="2200">
                <a:solidFill>
                  <a:srgbClr val="1F0909"/>
                </a:solidFill>
                <a:latin typeface="Arial"/>
                <a:ea typeface="Arial"/>
                <a:cs typeface="Arial"/>
                <a:sym typeface="Arial"/>
              </a:rPr>
              <a:t>Participants will:</a:t>
            </a:r>
            <a:endParaRPr/>
          </a:p>
          <a:p>
            <a:pPr marL="0" lvl="0" indent="0" algn="l" rtl="0">
              <a:spcBef>
                <a:spcPts val="400"/>
              </a:spcBef>
              <a:spcAft>
                <a:spcPts val="0"/>
              </a:spcAft>
              <a:buClr>
                <a:srgbClr val="3F3F3F"/>
              </a:buClr>
              <a:buSzPts val="2000"/>
              <a:buNone/>
            </a:pPr>
            <a:endParaRPr b="1">
              <a:latin typeface="Arial"/>
              <a:ea typeface="Arial"/>
              <a:cs typeface="Arial"/>
              <a:sym typeface="Arial"/>
            </a:endParaRPr>
          </a:p>
        </p:txBody>
      </p:sp>
      <p:sp>
        <p:nvSpPr>
          <p:cNvPr id="196" name="Google Shape;196;p2"/>
          <p:cNvSpPr txBox="1">
            <a:spLocks noGrp="1"/>
          </p:cNvSpPr>
          <p:nvPr>
            <p:ph type="body" idx="2"/>
          </p:nvPr>
        </p:nvSpPr>
        <p:spPr>
          <a:xfrm>
            <a:off x="1990056" y="1664245"/>
            <a:ext cx="6912768" cy="2995737"/>
          </a:xfrm>
          <a:prstGeom prst="rect">
            <a:avLst/>
          </a:prstGeom>
          <a:noFill/>
          <a:ln>
            <a:noFill/>
          </a:ln>
        </p:spPr>
        <p:txBody>
          <a:bodyPr spcFirstLastPara="1" wrap="square" lIns="396000" tIns="45700" rIns="91425" bIns="45700" anchor="t" anchorCtr="0">
            <a:noAutofit/>
          </a:bodyPr>
          <a:lstStyle/>
          <a:p>
            <a:pPr marL="342900" lvl="0" indent="-342900" algn="l" rtl="0">
              <a:lnSpc>
                <a:spcPct val="115000"/>
              </a:lnSpc>
              <a:spcBef>
                <a:spcPts val="0"/>
              </a:spcBef>
              <a:spcAft>
                <a:spcPts val="0"/>
              </a:spcAft>
              <a:buClr>
                <a:srgbClr val="000000"/>
              </a:buClr>
              <a:buSzPts val="1100"/>
              <a:buFont typeface="Noto Sans Symbols"/>
              <a:buChar char="▪"/>
            </a:pPr>
            <a:r>
              <a:rPr lang="en-GB" sz="2200">
                <a:solidFill>
                  <a:srgbClr val="1F0909"/>
                </a:solidFill>
                <a:latin typeface="Arial"/>
                <a:ea typeface="Arial"/>
                <a:cs typeface="Arial"/>
                <a:sym typeface="Arial"/>
              </a:rPr>
              <a:t>Express through experiential exercises their current relationships with nature</a:t>
            </a:r>
            <a:endParaRPr/>
          </a:p>
          <a:p>
            <a:pPr marL="342900" lvl="0" indent="-342900" algn="l" rtl="0">
              <a:lnSpc>
                <a:spcPct val="115000"/>
              </a:lnSpc>
              <a:spcBef>
                <a:spcPts val="0"/>
              </a:spcBef>
              <a:spcAft>
                <a:spcPts val="0"/>
              </a:spcAft>
              <a:buClr>
                <a:srgbClr val="000000"/>
              </a:buClr>
              <a:buSzPts val="1100"/>
              <a:buFont typeface="Noto Sans Symbols"/>
              <a:buChar char="▪"/>
            </a:pPr>
            <a:r>
              <a:rPr lang="en-GB" sz="2200">
                <a:solidFill>
                  <a:srgbClr val="1F0909"/>
                </a:solidFill>
                <a:latin typeface="Arial"/>
                <a:ea typeface="Arial"/>
                <a:cs typeface="Arial"/>
                <a:sym typeface="Arial"/>
              </a:rPr>
              <a:t>Explore ‘the ecological self’ </a:t>
            </a:r>
            <a:endParaRPr/>
          </a:p>
          <a:p>
            <a:pPr marL="342900" lvl="0" indent="-342900" algn="l" rtl="0">
              <a:lnSpc>
                <a:spcPct val="115000"/>
              </a:lnSpc>
              <a:spcBef>
                <a:spcPts val="0"/>
              </a:spcBef>
              <a:spcAft>
                <a:spcPts val="0"/>
              </a:spcAft>
              <a:buClr>
                <a:srgbClr val="000000"/>
              </a:buClr>
              <a:buSzPts val="1100"/>
              <a:buFont typeface="Noto Sans Symbols"/>
              <a:buChar char="▪"/>
            </a:pPr>
            <a:r>
              <a:rPr lang="en-GB" sz="2200">
                <a:solidFill>
                  <a:srgbClr val="1F0909"/>
                </a:solidFill>
                <a:latin typeface="Arial"/>
                <a:ea typeface="Arial"/>
                <a:cs typeface="Arial"/>
                <a:sym typeface="Arial"/>
              </a:rPr>
              <a:t>Set intentions/committed actions in the service of ecological valuing.</a:t>
            </a:r>
            <a:endParaRPr sz="2200">
              <a:solidFill>
                <a:srgbClr val="595959"/>
              </a:solidFill>
              <a:latin typeface="Arial"/>
              <a:ea typeface="Arial"/>
              <a:cs typeface="Arial"/>
              <a:sym typeface="Arial"/>
            </a:endParaRPr>
          </a:p>
          <a:p>
            <a:pPr marL="0" lvl="0" indent="0" algn="l" rtl="0">
              <a:spcBef>
                <a:spcPts val="280"/>
              </a:spcBef>
              <a:spcAft>
                <a:spcPts val="0"/>
              </a:spcAft>
              <a:buClr>
                <a:srgbClr val="3F3F3F"/>
              </a:buClr>
              <a:buSzPts val="1400"/>
              <a:buNone/>
            </a:pPr>
            <a:r>
              <a:rPr lang="en-GB">
                <a:latin typeface="Arial"/>
                <a:ea typeface="Arial"/>
                <a:cs typeface="Arial"/>
                <a:sym typeface="Arial"/>
              </a:rPr>
              <a:t>.</a:t>
            </a:r>
            <a:endParaRPr>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29"/>
          <p:cNvPicPr preferRelativeResize="0"/>
          <p:nvPr/>
        </p:nvPicPr>
        <p:blipFill rotWithShape="1">
          <a:blip r:embed="rId3">
            <a:alphaModFix/>
          </a:blip>
          <a:srcRect/>
          <a:stretch/>
        </p:blipFill>
        <p:spPr>
          <a:xfrm>
            <a:off x="1" y="0"/>
            <a:ext cx="9144000"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Shape 347"/>
        <p:cNvGrpSpPr/>
        <p:nvPr/>
      </p:nvGrpSpPr>
      <p:grpSpPr>
        <a:xfrm>
          <a:off x="0" y="0"/>
          <a:ext cx="0" cy="0"/>
          <a:chOff x="0" y="0"/>
          <a:chExt cx="0" cy="0"/>
        </a:xfrm>
      </p:grpSpPr>
      <p:pic>
        <p:nvPicPr>
          <p:cNvPr id="348" name="Google Shape;348;p30"/>
          <p:cNvPicPr preferRelativeResize="0"/>
          <p:nvPr/>
        </p:nvPicPr>
        <p:blipFill rotWithShape="1">
          <a:blip r:embed="rId3">
            <a:alphaModFix/>
          </a:blip>
          <a:srcRect/>
          <a:stretch/>
        </p:blipFill>
        <p:spPr>
          <a:xfrm>
            <a:off x="423312" y="764129"/>
            <a:ext cx="8297375" cy="361524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52"/>
        <p:cNvGrpSpPr/>
        <p:nvPr/>
      </p:nvGrpSpPr>
      <p:grpSpPr>
        <a:xfrm>
          <a:off x="0" y="0"/>
          <a:ext cx="0" cy="0"/>
          <a:chOff x="0" y="0"/>
          <a:chExt cx="0" cy="0"/>
        </a:xfrm>
      </p:grpSpPr>
      <p:pic>
        <p:nvPicPr>
          <p:cNvPr id="353" name="Google Shape;353;p31"/>
          <p:cNvPicPr preferRelativeResize="0"/>
          <p:nvPr/>
        </p:nvPicPr>
        <p:blipFill rotWithShape="1">
          <a:blip r:embed="rId3">
            <a:alphaModFix/>
          </a:blip>
          <a:srcRect/>
          <a:stretch/>
        </p:blipFill>
        <p:spPr>
          <a:xfrm>
            <a:off x="0" y="233082"/>
            <a:ext cx="9144000" cy="471020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Shape 357"/>
        <p:cNvGrpSpPr/>
        <p:nvPr/>
      </p:nvGrpSpPr>
      <p:grpSpPr>
        <a:xfrm>
          <a:off x="0" y="0"/>
          <a:ext cx="0" cy="0"/>
          <a:chOff x="0" y="0"/>
          <a:chExt cx="0" cy="0"/>
        </a:xfrm>
      </p:grpSpPr>
      <p:pic>
        <p:nvPicPr>
          <p:cNvPr id="358" name="Google Shape;358;p32"/>
          <p:cNvPicPr preferRelativeResize="0"/>
          <p:nvPr/>
        </p:nvPicPr>
        <p:blipFill rotWithShape="1">
          <a:blip r:embed="rId3">
            <a:alphaModFix/>
          </a:blip>
          <a:srcRect/>
          <a:stretch/>
        </p:blipFill>
        <p:spPr>
          <a:xfrm>
            <a:off x="285750" y="0"/>
            <a:ext cx="8572500" cy="5143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6D6D6"/>
        </a:solidFill>
        <a:effectLst/>
      </p:bgPr>
    </p:bg>
    <p:spTree>
      <p:nvGrpSpPr>
        <p:cNvPr id="1" name="Shape 362"/>
        <p:cNvGrpSpPr/>
        <p:nvPr/>
      </p:nvGrpSpPr>
      <p:grpSpPr>
        <a:xfrm>
          <a:off x="0" y="0"/>
          <a:ext cx="0" cy="0"/>
          <a:chOff x="0" y="0"/>
          <a:chExt cx="0" cy="0"/>
        </a:xfrm>
      </p:grpSpPr>
      <p:pic>
        <p:nvPicPr>
          <p:cNvPr id="363" name="Google Shape;363;p33"/>
          <p:cNvPicPr preferRelativeResize="0"/>
          <p:nvPr/>
        </p:nvPicPr>
        <p:blipFill rotWithShape="1">
          <a:blip r:embed="rId3">
            <a:alphaModFix/>
          </a:blip>
          <a:srcRect/>
          <a:stretch/>
        </p:blipFill>
        <p:spPr>
          <a:xfrm>
            <a:off x="463619" y="0"/>
            <a:ext cx="8216761"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367"/>
        <p:cNvGrpSpPr/>
        <p:nvPr/>
      </p:nvGrpSpPr>
      <p:grpSpPr>
        <a:xfrm>
          <a:off x="0" y="0"/>
          <a:ext cx="0" cy="0"/>
          <a:chOff x="0" y="0"/>
          <a:chExt cx="0" cy="0"/>
        </a:xfrm>
      </p:grpSpPr>
      <p:pic>
        <p:nvPicPr>
          <p:cNvPr id="368" name="Google Shape;368;p34"/>
          <p:cNvPicPr preferRelativeResize="0"/>
          <p:nvPr/>
        </p:nvPicPr>
        <p:blipFill rotWithShape="1">
          <a:blip r:embed="rId3">
            <a:alphaModFix/>
          </a:blip>
          <a:srcRect/>
          <a:stretch/>
        </p:blipFill>
        <p:spPr>
          <a:xfrm>
            <a:off x="0" y="418546"/>
            <a:ext cx="9144000" cy="430640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p35"/>
          <p:cNvPicPr preferRelativeResize="0"/>
          <p:nvPr/>
        </p:nvPicPr>
        <p:blipFill rotWithShape="1">
          <a:blip r:embed="rId3">
            <a:alphaModFix/>
          </a:blip>
          <a:srcRect/>
          <a:stretch/>
        </p:blipFill>
        <p:spPr>
          <a:xfrm>
            <a:off x="0" y="369"/>
            <a:ext cx="9144000" cy="514276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Shape 377"/>
        <p:cNvGrpSpPr/>
        <p:nvPr/>
      </p:nvGrpSpPr>
      <p:grpSpPr>
        <a:xfrm>
          <a:off x="0" y="0"/>
          <a:ext cx="0" cy="0"/>
          <a:chOff x="0" y="0"/>
          <a:chExt cx="0" cy="0"/>
        </a:xfrm>
      </p:grpSpPr>
      <p:pic>
        <p:nvPicPr>
          <p:cNvPr id="378" name="Google Shape;378;p36"/>
          <p:cNvPicPr preferRelativeResize="0"/>
          <p:nvPr/>
        </p:nvPicPr>
        <p:blipFill rotWithShape="1">
          <a:blip r:embed="rId3">
            <a:alphaModFix/>
          </a:blip>
          <a:srcRect/>
          <a:stretch/>
        </p:blipFill>
        <p:spPr>
          <a:xfrm>
            <a:off x="0" y="349250"/>
            <a:ext cx="9144000" cy="4445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382"/>
        <p:cNvGrpSpPr/>
        <p:nvPr/>
      </p:nvGrpSpPr>
      <p:grpSpPr>
        <a:xfrm>
          <a:off x="0" y="0"/>
          <a:ext cx="0" cy="0"/>
          <a:chOff x="0" y="0"/>
          <a:chExt cx="0" cy="0"/>
        </a:xfrm>
      </p:grpSpPr>
      <p:sp>
        <p:nvSpPr>
          <p:cNvPr id="383" name="Google Shape;383;p37"/>
          <p:cNvSpPr txBox="1">
            <a:spLocks noGrp="1"/>
          </p:cNvSpPr>
          <p:nvPr>
            <p:ph type="body" idx="1"/>
          </p:nvPr>
        </p:nvSpPr>
        <p:spPr>
          <a:xfrm>
            <a:off x="165847" y="161924"/>
            <a:ext cx="3886200" cy="1056085"/>
          </a:xfrm>
          <a:prstGeom prst="rect">
            <a:avLst/>
          </a:prstGeom>
          <a:noFill/>
          <a:ln>
            <a:noFill/>
          </a:ln>
        </p:spPr>
        <p:txBody>
          <a:bodyPr spcFirstLastPara="1" wrap="square" lIns="91425" tIns="45700" rIns="91425" bIns="45700" anchor="t" anchorCtr="0">
            <a:noAutofit/>
          </a:bodyPr>
          <a:lstStyle/>
          <a:p>
            <a:pPr marL="109538" lvl="0" indent="0" algn="l" rtl="0">
              <a:lnSpc>
                <a:spcPct val="115000"/>
              </a:lnSpc>
              <a:spcBef>
                <a:spcPts val="0"/>
              </a:spcBef>
              <a:spcAft>
                <a:spcPts val="0"/>
              </a:spcAft>
              <a:buSzPts val="2000"/>
              <a:buNone/>
            </a:pPr>
            <a:r>
              <a:rPr lang="en-GB">
                <a:solidFill>
                  <a:schemeClr val="lt1"/>
                </a:solidFill>
                <a:latin typeface="Georgia"/>
                <a:ea typeface="Georgia"/>
                <a:cs typeface="Georgia"/>
                <a:sym typeface="Georgia"/>
              </a:rPr>
              <a:t>There are numerous species currently in danger of extinction. Most of them are caused directly or indirectly by humans; e.g., climate change, destruction of their habitat, illegal hunting, etc.</a:t>
            </a:r>
            <a:endParaRPr>
              <a:solidFill>
                <a:schemeClr val="lt1"/>
              </a:solidFill>
            </a:endParaRPr>
          </a:p>
        </p:txBody>
      </p:sp>
      <p:pic>
        <p:nvPicPr>
          <p:cNvPr id="384" name="Google Shape;384;p37"/>
          <p:cNvPicPr preferRelativeResize="0"/>
          <p:nvPr/>
        </p:nvPicPr>
        <p:blipFill rotWithShape="1">
          <a:blip r:embed="rId3">
            <a:alphaModFix/>
          </a:blip>
          <a:srcRect/>
          <a:stretch/>
        </p:blipFill>
        <p:spPr>
          <a:xfrm>
            <a:off x="4572000" y="-14287"/>
            <a:ext cx="3429000" cy="5143500"/>
          </a:xfrm>
          <a:prstGeom prst="rect">
            <a:avLst/>
          </a:prstGeom>
          <a:noFill/>
          <a:ln>
            <a:noFill/>
          </a:ln>
        </p:spPr>
      </p:pic>
      <p:pic>
        <p:nvPicPr>
          <p:cNvPr id="385" name="Google Shape;385;p37"/>
          <p:cNvPicPr preferRelativeResize="0"/>
          <p:nvPr/>
        </p:nvPicPr>
        <p:blipFill rotWithShape="1">
          <a:blip r:embed="rId4">
            <a:alphaModFix/>
          </a:blip>
          <a:srcRect/>
          <a:stretch/>
        </p:blipFill>
        <p:spPr>
          <a:xfrm>
            <a:off x="1622612" y="2571750"/>
            <a:ext cx="3729038" cy="2524125"/>
          </a:xfrm>
          <a:prstGeom prst="rect">
            <a:avLst/>
          </a:prstGeom>
          <a:noFill/>
          <a:ln>
            <a:noFill/>
          </a:ln>
        </p:spPr>
      </p:pic>
      <p:pic>
        <p:nvPicPr>
          <p:cNvPr id="386" name="Google Shape;386;p37"/>
          <p:cNvPicPr preferRelativeResize="0"/>
          <p:nvPr/>
        </p:nvPicPr>
        <p:blipFill rotWithShape="1">
          <a:blip r:embed="rId5">
            <a:alphaModFix/>
          </a:blip>
          <a:srcRect/>
          <a:stretch/>
        </p:blipFill>
        <p:spPr>
          <a:xfrm>
            <a:off x="0" y="2744179"/>
            <a:ext cx="1622612" cy="18288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391"/>
        <p:cNvGrpSpPr/>
        <p:nvPr/>
      </p:nvGrpSpPr>
      <p:grpSpPr>
        <a:xfrm>
          <a:off x="0" y="0"/>
          <a:ext cx="0" cy="0"/>
          <a:chOff x="0" y="0"/>
          <a:chExt cx="0" cy="0"/>
        </a:xfrm>
      </p:grpSpPr>
      <p:pic>
        <p:nvPicPr>
          <p:cNvPr id="392" name="Google Shape;392;p38"/>
          <p:cNvPicPr preferRelativeResize="0"/>
          <p:nvPr/>
        </p:nvPicPr>
        <p:blipFill rotWithShape="1">
          <a:blip r:embed="rId3">
            <a:alphaModFix/>
          </a:blip>
          <a:srcRect/>
          <a:stretch/>
        </p:blipFill>
        <p:spPr>
          <a:xfrm>
            <a:off x="6053138" y="1"/>
            <a:ext cx="3090862" cy="1714500"/>
          </a:xfrm>
          <a:prstGeom prst="rect">
            <a:avLst/>
          </a:prstGeom>
          <a:noFill/>
          <a:ln>
            <a:noFill/>
          </a:ln>
        </p:spPr>
      </p:pic>
      <p:pic>
        <p:nvPicPr>
          <p:cNvPr id="393" name="Google Shape;393;p38"/>
          <p:cNvPicPr preferRelativeResize="0"/>
          <p:nvPr/>
        </p:nvPicPr>
        <p:blipFill rotWithShape="1">
          <a:blip r:embed="rId4">
            <a:alphaModFix/>
          </a:blip>
          <a:srcRect/>
          <a:stretch/>
        </p:blipFill>
        <p:spPr>
          <a:xfrm rot="687204">
            <a:off x="706356" y="3723322"/>
            <a:ext cx="1850231" cy="1385887"/>
          </a:xfrm>
          <a:prstGeom prst="rect">
            <a:avLst/>
          </a:prstGeom>
          <a:noFill/>
          <a:ln>
            <a:noFill/>
          </a:ln>
        </p:spPr>
      </p:pic>
      <p:pic>
        <p:nvPicPr>
          <p:cNvPr id="394" name="Google Shape;394;p38"/>
          <p:cNvPicPr preferRelativeResize="0"/>
          <p:nvPr/>
        </p:nvPicPr>
        <p:blipFill rotWithShape="1">
          <a:blip r:embed="rId5">
            <a:alphaModFix/>
          </a:blip>
          <a:srcRect/>
          <a:stretch/>
        </p:blipFill>
        <p:spPr>
          <a:xfrm>
            <a:off x="7010400" y="1903810"/>
            <a:ext cx="2141538" cy="1264444"/>
          </a:xfrm>
          <a:prstGeom prst="rect">
            <a:avLst/>
          </a:prstGeom>
          <a:noFill/>
          <a:ln>
            <a:noFill/>
          </a:ln>
        </p:spPr>
      </p:pic>
      <p:sp>
        <p:nvSpPr>
          <p:cNvPr id="395" name="Google Shape;395;p38"/>
          <p:cNvSpPr txBox="1">
            <a:spLocks noGrp="1"/>
          </p:cNvSpPr>
          <p:nvPr>
            <p:ph type="body" idx="1"/>
          </p:nvPr>
        </p:nvSpPr>
        <p:spPr>
          <a:xfrm>
            <a:off x="36513" y="25976"/>
            <a:ext cx="8229600" cy="322660"/>
          </a:xfrm>
          <a:prstGeom prst="rect">
            <a:avLst/>
          </a:prstGeom>
          <a:noFill/>
          <a:ln>
            <a:noFill/>
          </a:ln>
        </p:spPr>
        <p:txBody>
          <a:bodyPr spcFirstLastPara="1" wrap="square" lIns="91425" tIns="45700" rIns="91425" bIns="45700" anchor="t" anchorCtr="0">
            <a:noAutofit/>
          </a:bodyPr>
          <a:lstStyle/>
          <a:p>
            <a:pPr marL="109538" lvl="0" indent="0" algn="l" rtl="0">
              <a:lnSpc>
                <a:spcPct val="115000"/>
              </a:lnSpc>
              <a:spcBef>
                <a:spcPts val="0"/>
              </a:spcBef>
              <a:spcAft>
                <a:spcPts val="0"/>
              </a:spcAft>
              <a:buSzPts val="1800"/>
              <a:buNone/>
            </a:pPr>
            <a:r>
              <a:rPr lang="en-GB" sz="1800">
                <a:latin typeface="Georgia"/>
                <a:ea typeface="Georgia"/>
                <a:cs typeface="Georgia"/>
                <a:sym typeface="Georgia"/>
              </a:rPr>
              <a:t>World wildlife populations </a:t>
            </a:r>
            <a:r>
              <a:rPr lang="en-GB" sz="1800" b="1" u="sng">
                <a:solidFill>
                  <a:srgbClr val="FF0000"/>
                </a:solidFill>
                <a:latin typeface="Georgia"/>
                <a:ea typeface="Georgia"/>
                <a:cs typeface="Georgia"/>
                <a:sym typeface="Georgia"/>
              </a:rPr>
              <a:t>halved in 40 years</a:t>
            </a:r>
            <a:r>
              <a:rPr lang="en-GB" sz="1800">
                <a:latin typeface="Georgia"/>
                <a:ea typeface="Georgia"/>
                <a:cs typeface="Georgia"/>
                <a:sym typeface="Georgia"/>
              </a:rPr>
              <a:t>…</a:t>
            </a:r>
            <a:endParaRPr/>
          </a:p>
        </p:txBody>
      </p:sp>
      <p:pic>
        <p:nvPicPr>
          <p:cNvPr id="396" name="Google Shape;396;p38"/>
          <p:cNvPicPr preferRelativeResize="0"/>
          <p:nvPr/>
        </p:nvPicPr>
        <p:blipFill rotWithShape="1">
          <a:blip r:embed="rId6">
            <a:alphaModFix/>
          </a:blip>
          <a:srcRect/>
          <a:stretch/>
        </p:blipFill>
        <p:spPr>
          <a:xfrm>
            <a:off x="519113" y="2630091"/>
            <a:ext cx="2592379" cy="1343025"/>
          </a:xfrm>
          <a:prstGeom prst="rect">
            <a:avLst/>
          </a:prstGeom>
          <a:noFill/>
          <a:ln>
            <a:noFill/>
          </a:ln>
        </p:spPr>
      </p:pic>
      <p:pic>
        <p:nvPicPr>
          <p:cNvPr id="397" name="Google Shape;397;p38"/>
          <p:cNvPicPr preferRelativeResize="0"/>
          <p:nvPr/>
        </p:nvPicPr>
        <p:blipFill rotWithShape="1">
          <a:blip r:embed="rId7">
            <a:alphaModFix/>
          </a:blip>
          <a:srcRect/>
          <a:stretch/>
        </p:blipFill>
        <p:spPr>
          <a:xfrm rot="1731017">
            <a:off x="4668341" y="2170321"/>
            <a:ext cx="3385136" cy="2335361"/>
          </a:xfrm>
          <a:prstGeom prst="rect">
            <a:avLst/>
          </a:prstGeom>
          <a:noFill/>
          <a:ln>
            <a:noFill/>
          </a:ln>
        </p:spPr>
      </p:pic>
      <p:pic>
        <p:nvPicPr>
          <p:cNvPr id="398" name="Google Shape;398;p38"/>
          <p:cNvPicPr preferRelativeResize="0"/>
          <p:nvPr/>
        </p:nvPicPr>
        <p:blipFill rotWithShape="1">
          <a:blip r:embed="rId8">
            <a:alphaModFix/>
          </a:blip>
          <a:srcRect/>
          <a:stretch/>
        </p:blipFill>
        <p:spPr>
          <a:xfrm rot="-1351171">
            <a:off x="3005575" y="701379"/>
            <a:ext cx="3285452" cy="1872812"/>
          </a:xfrm>
          <a:prstGeom prst="rect">
            <a:avLst/>
          </a:prstGeom>
          <a:noFill/>
          <a:ln>
            <a:noFill/>
          </a:ln>
        </p:spPr>
      </p:pic>
      <p:pic>
        <p:nvPicPr>
          <p:cNvPr id="399" name="Google Shape;399;p38"/>
          <p:cNvPicPr preferRelativeResize="0"/>
          <p:nvPr/>
        </p:nvPicPr>
        <p:blipFill rotWithShape="1">
          <a:blip r:embed="rId9">
            <a:alphaModFix/>
          </a:blip>
          <a:srcRect/>
          <a:stretch/>
        </p:blipFill>
        <p:spPr>
          <a:xfrm>
            <a:off x="5437188" y="1322785"/>
            <a:ext cx="1850231" cy="1385888"/>
          </a:xfrm>
          <a:prstGeom prst="rect">
            <a:avLst/>
          </a:prstGeom>
          <a:noFill/>
          <a:ln>
            <a:noFill/>
          </a:ln>
        </p:spPr>
      </p:pic>
      <p:pic>
        <p:nvPicPr>
          <p:cNvPr id="400" name="Google Shape;400;p38"/>
          <p:cNvPicPr preferRelativeResize="0"/>
          <p:nvPr/>
        </p:nvPicPr>
        <p:blipFill rotWithShape="1">
          <a:blip r:embed="rId10">
            <a:alphaModFix/>
          </a:blip>
          <a:srcRect/>
          <a:stretch/>
        </p:blipFill>
        <p:spPr>
          <a:xfrm>
            <a:off x="4129898" y="3875484"/>
            <a:ext cx="1971675" cy="1307306"/>
          </a:xfrm>
          <a:prstGeom prst="rect">
            <a:avLst/>
          </a:prstGeom>
          <a:noFill/>
          <a:ln>
            <a:noFill/>
          </a:ln>
        </p:spPr>
      </p:pic>
      <p:pic>
        <p:nvPicPr>
          <p:cNvPr id="401" name="Google Shape;401;p38"/>
          <p:cNvPicPr preferRelativeResize="0"/>
          <p:nvPr/>
        </p:nvPicPr>
        <p:blipFill rotWithShape="1">
          <a:blip r:embed="rId11">
            <a:alphaModFix/>
          </a:blip>
          <a:srcRect/>
          <a:stretch/>
        </p:blipFill>
        <p:spPr>
          <a:xfrm>
            <a:off x="2523357" y="2708673"/>
            <a:ext cx="2242927" cy="1964735"/>
          </a:xfrm>
          <a:prstGeom prst="rect">
            <a:avLst/>
          </a:prstGeom>
          <a:noFill/>
          <a:ln>
            <a:noFill/>
          </a:ln>
        </p:spPr>
      </p:pic>
      <p:pic>
        <p:nvPicPr>
          <p:cNvPr id="402" name="Google Shape;402;p38"/>
          <p:cNvPicPr preferRelativeResize="0"/>
          <p:nvPr/>
        </p:nvPicPr>
        <p:blipFill rotWithShape="1">
          <a:blip r:embed="rId12">
            <a:alphaModFix/>
          </a:blip>
          <a:srcRect/>
          <a:stretch/>
        </p:blipFill>
        <p:spPr>
          <a:xfrm rot="-932214">
            <a:off x="212623" y="1111617"/>
            <a:ext cx="3373494" cy="1668024"/>
          </a:xfrm>
          <a:prstGeom prst="rect">
            <a:avLst/>
          </a:prstGeom>
          <a:noFill/>
          <a:ln>
            <a:noFill/>
          </a:ln>
        </p:spPr>
      </p:pic>
      <p:pic>
        <p:nvPicPr>
          <p:cNvPr id="403" name="Google Shape;403;p38"/>
          <p:cNvPicPr preferRelativeResize="0"/>
          <p:nvPr/>
        </p:nvPicPr>
        <p:blipFill rotWithShape="1">
          <a:blip r:embed="rId13">
            <a:alphaModFix/>
          </a:blip>
          <a:srcRect/>
          <a:stretch/>
        </p:blipFill>
        <p:spPr>
          <a:xfrm>
            <a:off x="6237288" y="3925491"/>
            <a:ext cx="2028825" cy="126444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395">
                                            <p:txEl>
                                              <p:pRg st="0" end="0"/>
                                            </p:txEl>
                                          </p:spTgt>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39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40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39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40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39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
                                          </p:stCondLst>
                                        </p:cTn>
                                        <p:tgtEl>
                                          <p:spTgt spid="39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
                                          </p:stCondLst>
                                        </p:cTn>
                                        <p:tgtEl>
                                          <p:spTgt spid="39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1"/>
                                          </p:stCondLst>
                                        </p:cTn>
                                        <p:tgtEl>
                                          <p:spTgt spid="39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1"/>
                                          </p:stCondLst>
                                        </p:cTn>
                                        <p:tgtEl>
                                          <p:spTgt spid="40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1"/>
                                          </p:stCondLst>
                                        </p:cTn>
                                        <p:tgtEl>
                                          <p:spTgt spid="39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1"/>
                                          </p:stCondLst>
                                        </p:cTn>
                                        <p:tgtEl>
                                          <p:spTgt spid="4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
          <p:cNvSpPr txBox="1">
            <a:spLocks noGrp="1"/>
          </p:cNvSpPr>
          <p:nvPr>
            <p:ph type="title"/>
          </p:nvPr>
        </p:nvSpPr>
        <p:spPr>
          <a:xfrm>
            <a:off x="1619672" y="0"/>
            <a:ext cx="7524328" cy="884466"/>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F3F3F"/>
              </a:buClr>
              <a:buSzPts val="2800"/>
              <a:buFont typeface="Arial"/>
              <a:buNone/>
            </a:pPr>
            <a:r>
              <a:rPr lang="en-GB" sz="2800"/>
              <a:t>What we would ask of the participants</a:t>
            </a:r>
            <a:endParaRPr/>
          </a:p>
        </p:txBody>
      </p:sp>
      <p:sp>
        <p:nvSpPr>
          <p:cNvPr id="202" name="Google Shape;202;p3"/>
          <p:cNvSpPr txBox="1">
            <a:spLocks noGrp="1"/>
          </p:cNvSpPr>
          <p:nvPr>
            <p:ph type="body" idx="1"/>
          </p:nvPr>
        </p:nvSpPr>
        <p:spPr>
          <a:xfrm>
            <a:off x="1979712" y="987574"/>
            <a:ext cx="6912768" cy="460648"/>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Clr>
                <a:srgbClr val="000000"/>
              </a:buClr>
              <a:buSzPts val="1100"/>
              <a:buNone/>
            </a:pPr>
            <a:endParaRPr sz="2200">
              <a:solidFill>
                <a:srgbClr val="1F0909"/>
              </a:solidFill>
              <a:latin typeface="Arial"/>
              <a:ea typeface="Arial"/>
              <a:cs typeface="Arial"/>
              <a:sym typeface="Arial"/>
            </a:endParaRPr>
          </a:p>
          <a:p>
            <a:pPr marL="0" lvl="0" indent="0" algn="l" rtl="0">
              <a:spcBef>
                <a:spcPts val="400"/>
              </a:spcBef>
              <a:spcAft>
                <a:spcPts val="0"/>
              </a:spcAft>
              <a:buClr>
                <a:srgbClr val="3F3F3F"/>
              </a:buClr>
              <a:buSzPts val="2000"/>
              <a:buNone/>
            </a:pPr>
            <a:endParaRPr b="1">
              <a:latin typeface="Arial"/>
              <a:ea typeface="Arial"/>
              <a:cs typeface="Arial"/>
              <a:sym typeface="Arial"/>
            </a:endParaRPr>
          </a:p>
        </p:txBody>
      </p:sp>
      <p:sp>
        <p:nvSpPr>
          <p:cNvPr id="203" name="Google Shape;203;p3"/>
          <p:cNvSpPr txBox="1">
            <a:spLocks noGrp="1"/>
          </p:cNvSpPr>
          <p:nvPr>
            <p:ph type="body" idx="2"/>
          </p:nvPr>
        </p:nvSpPr>
        <p:spPr>
          <a:xfrm>
            <a:off x="1990056" y="1664245"/>
            <a:ext cx="6912768" cy="2995737"/>
          </a:xfrm>
          <a:prstGeom prst="rect">
            <a:avLst/>
          </a:prstGeom>
          <a:noFill/>
          <a:ln>
            <a:noFill/>
          </a:ln>
        </p:spPr>
        <p:txBody>
          <a:bodyPr spcFirstLastPara="1" wrap="square" lIns="396000" tIns="45700" rIns="91425" bIns="45700" anchor="t" anchorCtr="0">
            <a:noAutofit/>
          </a:bodyPr>
          <a:lstStyle/>
          <a:p>
            <a:pPr marL="457200" lvl="0" indent="-381000" algn="l" rtl="0">
              <a:spcBef>
                <a:spcPts val="0"/>
              </a:spcBef>
              <a:spcAft>
                <a:spcPts val="0"/>
              </a:spcAft>
              <a:buClr>
                <a:srgbClr val="595959"/>
              </a:buClr>
              <a:buSzPts val="2400"/>
              <a:buFont typeface="Arial"/>
              <a:buChar char="●"/>
            </a:pPr>
            <a:r>
              <a:rPr lang="en-GB" sz="2400">
                <a:solidFill>
                  <a:srgbClr val="595959"/>
                </a:solidFill>
                <a:latin typeface="Arial"/>
                <a:ea typeface="Arial"/>
                <a:cs typeface="Arial"/>
                <a:sym typeface="Arial"/>
              </a:rPr>
              <a:t>Willingness to take part in an experiential inquiry</a:t>
            </a:r>
            <a:endParaRPr/>
          </a:p>
          <a:p>
            <a:pPr marL="457200" lvl="0" indent="-381000" algn="l" rtl="0">
              <a:spcBef>
                <a:spcPts val="0"/>
              </a:spcBef>
              <a:spcAft>
                <a:spcPts val="0"/>
              </a:spcAft>
              <a:buClr>
                <a:srgbClr val="595959"/>
              </a:buClr>
              <a:buSzPts val="2400"/>
              <a:buFont typeface="Arial"/>
              <a:buChar char="●"/>
            </a:pPr>
            <a:r>
              <a:rPr lang="en-GB" sz="2400">
                <a:solidFill>
                  <a:srgbClr val="595959"/>
                </a:solidFill>
                <a:latin typeface="Arial"/>
                <a:ea typeface="Arial"/>
                <a:cs typeface="Arial"/>
                <a:sym typeface="Arial"/>
              </a:rPr>
              <a:t>Bring ‘beginners mind’ to new concepts &amp; perspectives</a:t>
            </a:r>
            <a:endParaRPr/>
          </a:p>
          <a:p>
            <a:pPr marL="457200" lvl="0" indent="-381000" algn="l" rtl="0">
              <a:spcBef>
                <a:spcPts val="0"/>
              </a:spcBef>
              <a:spcAft>
                <a:spcPts val="0"/>
              </a:spcAft>
              <a:buClr>
                <a:srgbClr val="595959"/>
              </a:buClr>
              <a:buSzPts val="2400"/>
              <a:buFont typeface="Arial"/>
              <a:buChar char="●"/>
            </a:pPr>
            <a:r>
              <a:rPr lang="en-GB" sz="2400">
                <a:solidFill>
                  <a:srgbClr val="595959"/>
                </a:solidFill>
                <a:latin typeface="Arial"/>
                <a:ea typeface="Arial"/>
                <a:cs typeface="Arial"/>
                <a:sym typeface="Arial"/>
              </a:rPr>
              <a:t>Allow yourself to feel how you feel</a:t>
            </a:r>
            <a:endParaRPr/>
          </a:p>
          <a:p>
            <a:pPr marL="457200" lvl="0" indent="-381000" algn="l" rtl="0">
              <a:spcBef>
                <a:spcPts val="0"/>
              </a:spcBef>
              <a:spcAft>
                <a:spcPts val="0"/>
              </a:spcAft>
              <a:buClr>
                <a:srgbClr val="595959"/>
              </a:buClr>
              <a:buSzPts val="2400"/>
              <a:buFont typeface="Arial"/>
              <a:buChar char="●"/>
            </a:pPr>
            <a:r>
              <a:rPr lang="en-GB" sz="2400">
                <a:solidFill>
                  <a:srgbClr val="595959"/>
                </a:solidFill>
                <a:latin typeface="Arial"/>
                <a:ea typeface="Arial"/>
                <a:cs typeface="Arial"/>
                <a:sym typeface="Arial"/>
              </a:rPr>
              <a:t>Take care of yourself and the others</a:t>
            </a:r>
            <a:endParaRPr/>
          </a:p>
          <a:p>
            <a:pPr marL="0" lvl="0" indent="0" algn="l" rtl="0">
              <a:spcBef>
                <a:spcPts val="280"/>
              </a:spcBef>
              <a:spcAft>
                <a:spcPts val="0"/>
              </a:spcAft>
              <a:buClr>
                <a:srgbClr val="3F3F3F"/>
              </a:buClr>
              <a:buSzPts val="1400"/>
              <a:buNone/>
            </a:pPr>
            <a:endParaRPr>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39"/>
          <p:cNvSpPr txBox="1">
            <a:spLocks noGrp="1"/>
          </p:cNvSpPr>
          <p:nvPr>
            <p:ph type="body" idx="1"/>
          </p:nvPr>
        </p:nvSpPr>
        <p:spPr>
          <a:xfrm>
            <a:off x="395536" y="1131590"/>
            <a:ext cx="8496944" cy="460648"/>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800"/>
              <a:buNone/>
            </a:pPr>
            <a:r>
              <a:rPr lang="en-GB"/>
              <a:t>Your Despair</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Shape 412"/>
        <p:cNvGrpSpPr/>
        <p:nvPr/>
      </p:nvGrpSpPr>
      <p:grpSpPr>
        <a:xfrm>
          <a:off x="0" y="0"/>
          <a:ext cx="0" cy="0"/>
          <a:chOff x="0" y="0"/>
          <a:chExt cx="0" cy="0"/>
        </a:xfrm>
      </p:grpSpPr>
      <p:sp>
        <p:nvSpPr>
          <p:cNvPr id="413" name="Google Shape;413;p40"/>
          <p:cNvSpPr txBox="1">
            <a:spLocks noGrp="1"/>
          </p:cNvSpPr>
          <p:nvPr>
            <p:ph type="title"/>
          </p:nvPr>
        </p:nvSpPr>
        <p:spPr>
          <a:xfrm>
            <a:off x="0" y="0"/>
            <a:ext cx="9144000" cy="884466"/>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GB"/>
              <a:t>Martin begins here</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F2F2F2"/>
        </a:solidFill>
        <a:effectLst/>
      </p:bgPr>
    </p:bg>
    <p:spTree>
      <p:nvGrpSpPr>
        <p:cNvPr id="1" name="Shape 418"/>
        <p:cNvGrpSpPr/>
        <p:nvPr/>
      </p:nvGrpSpPr>
      <p:grpSpPr>
        <a:xfrm>
          <a:off x="0" y="0"/>
          <a:ext cx="0" cy="0"/>
          <a:chOff x="0" y="0"/>
          <a:chExt cx="0" cy="0"/>
        </a:xfrm>
      </p:grpSpPr>
      <p:sp>
        <p:nvSpPr>
          <p:cNvPr id="419" name="Google Shape;419;p46"/>
          <p:cNvSpPr txBox="1">
            <a:spLocks noGrp="1"/>
          </p:cNvSpPr>
          <p:nvPr>
            <p:ph type="title"/>
          </p:nvPr>
        </p:nvSpPr>
        <p:spPr>
          <a:xfrm>
            <a:off x="457200" y="251460"/>
            <a:ext cx="8229600" cy="6858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sz="3200"/>
              <a:t>Joanna Macey – the work that reconnects</a:t>
            </a:r>
            <a:endParaRPr sz="3200"/>
          </a:p>
        </p:txBody>
      </p:sp>
      <p:pic>
        <p:nvPicPr>
          <p:cNvPr id="420" name="Google Shape;420;p46" descr="spiralworkconnects.jpg"/>
          <p:cNvPicPr preferRelativeResize="0">
            <a:picLocks noGrp="1"/>
          </p:cNvPicPr>
          <p:nvPr>
            <p:ph type="body" idx="1"/>
          </p:nvPr>
        </p:nvPicPr>
        <p:blipFill rotWithShape="1">
          <a:blip r:embed="rId3">
            <a:alphaModFix/>
          </a:blip>
          <a:srcRect l="-904" r="-902"/>
          <a:stretch/>
        </p:blipFill>
        <p:spPr>
          <a:xfrm>
            <a:off x="285750" y="1287018"/>
            <a:ext cx="4648200" cy="3394472"/>
          </a:xfrm>
          <a:prstGeom prst="rect">
            <a:avLst/>
          </a:prstGeom>
          <a:noFill/>
          <a:ln>
            <a:noFill/>
          </a:ln>
        </p:spPr>
      </p:pic>
      <p:sp>
        <p:nvSpPr>
          <p:cNvPr id="421" name="Google Shape;421;p46"/>
          <p:cNvSpPr txBox="1"/>
          <p:nvPr/>
        </p:nvSpPr>
        <p:spPr>
          <a:xfrm>
            <a:off x="4949550" y="1286990"/>
            <a:ext cx="3908700" cy="3394500"/>
          </a:xfrm>
          <a:prstGeom prst="rect">
            <a:avLst/>
          </a:prstGeom>
          <a:noFill/>
          <a:ln>
            <a:noFill/>
          </a:ln>
        </p:spPr>
        <p:txBody>
          <a:bodyPr spcFirstLastPara="1" wrap="square" lIns="91425" tIns="91425" rIns="91425" bIns="91425" anchor="t" anchorCtr="0">
            <a:noAutofit/>
          </a:bodyPr>
          <a:lstStyle/>
          <a:p>
            <a:pPr marL="365125" marR="0" lvl="0" indent="-192087" algn="l" rtl="0">
              <a:lnSpc>
                <a:spcPct val="100000"/>
              </a:lnSpc>
              <a:spcBef>
                <a:spcPts val="0"/>
              </a:spcBef>
              <a:spcAft>
                <a:spcPts val="0"/>
              </a:spcAft>
              <a:buClr>
                <a:srgbClr val="A04DA3"/>
              </a:buClr>
              <a:buSzPts val="1800"/>
              <a:buFont typeface="Georgia"/>
              <a:buChar char="•"/>
            </a:pPr>
            <a:r>
              <a:rPr lang="en-GB" sz="1800" b="0" i="0" u="none" strike="noStrike" cap="none">
                <a:solidFill>
                  <a:schemeClr val="dk1"/>
                </a:solidFill>
                <a:latin typeface="Georgia"/>
                <a:ea typeface="Georgia"/>
                <a:cs typeface="Georgia"/>
                <a:sym typeface="Georgia"/>
              </a:rPr>
              <a:t>"Things I love about our world include...”</a:t>
            </a:r>
            <a:endParaRPr sz="1800" b="0" i="0" u="none" strike="noStrike" cap="none">
              <a:solidFill>
                <a:schemeClr val="dk1"/>
              </a:solidFill>
              <a:latin typeface="Georgia"/>
              <a:ea typeface="Georgia"/>
              <a:cs typeface="Georgia"/>
              <a:sym typeface="Georgia"/>
            </a:endParaRPr>
          </a:p>
          <a:p>
            <a:pPr marL="365125" marR="0" lvl="0" indent="-77786" algn="l" rtl="0">
              <a:lnSpc>
                <a:spcPct val="100000"/>
              </a:lnSpc>
              <a:spcBef>
                <a:spcPts val="300"/>
              </a:spcBef>
              <a:spcAft>
                <a:spcPts val="0"/>
              </a:spcAft>
              <a:buClr>
                <a:schemeClr val="dk1"/>
              </a:buClr>
              <a:buSzPts val="2800"/>
              <a:buFont typeface="Arial"/>
              <a:buNone/>
            </a:pPr>
            <a:endParaRPr sz="1800" b="0" i="0" u="none" strike="noStrike" cap="none">
              <a:solidFill>
                <a:schemeClr val="dk1"/>
              </a:solidFill>
              <a:latin typeface="Georgia"/>
              <a:ea typeface="Georgia"/>
              <a:cs typeface="Georgia"/>
              <a:sym typeface="Georgia"/>
            </a:endParaRPr>
          </a:p>
          <a:p>
            <a:pPr marL="365125" marR="0" lvl="0" indent="-192087" algn="l" rtl="0">
              <a:lnSpc>
                <a:spcPct val="100000"/>
              </a:lnSpc>
              <a:spcBef>
                <a:spcPts val="300"/>
              </a:spcBef>
              <a:spcAft>
                <a:spcPts val="0"/>
              </a:spcAft>
              <a:buClr>
                <a:srgbClr val="A04DA3"/>
              </a:buClr>
              <a:buSzPts val="1800"/>
              <a:buFont typeface="Georgia"/>
              <a:buChar char="•"/>
            </a:pPr>
            <a:r>
              <a:rPr lang="en-GB" sz="1800" b="0" i="0" u="none" strike="noStrike" cap="none">
                <a:solidFill>
                  <a:schemeClr val="dk1"/>
                </a:solidFill>
                <a:latin typeface="Georgia"/>
                <a:ea typeface="Georgia"/>
                <a:cs typeface="Georgia"/>
                <a:sym typeface="Georgia"/>
              </a:rPr>
              <a:t>"Concerns I have about our world include...”</a:t>
            </a:r>
            <a:endParaRPr sz="1800" b="0" i="0" u="none" strike="noStrike" cap="none">
              <a:solidFill>
                <a:schemeClr val="dk1"/>
              </a:solidFill>
              <a:latin typeface="Georgia"/>
              <a:ea typeface="Georgia"/>
              <a:cs typeface="Georgia"/>
              <a:sym typeface="Georgia"/>
            </a:endParaRPr>
          </a:p>
          <a:p>
            <a:pPr marL="365125" marR="0" lvl="0" indent="-77786" algn="l" rtl="0">
              <a:lnSpc>
                <a:spcPct val="100000"/>
              </a:lnSpc>
              <a:spcBef>
                <a:spcPts val="300"/>
              </a:spcBef>
              <a:spcAft>
                <a:spcPts val="0"/>
              </a:spcAft>
              <a:buClr>
                <a:schemeClr val="dk1"/>
              </a:buClr>
              <a:buSzPts val="2800"/>
              <a:buFont typeface="Arial"/>
              <a:buNone/>
            </a:pPr>
            <a:endParaRPr sz="1800" b="0" i="0" u="none" strike="noStrike" cap="none">
              <a:solidFill>
                <a:schemeClr val="dk1"/>
              </a:solidFill>
              <a:latin typeface="Georgia"/>
              <a:ea typeface="Georgia"/>
              <a:cs typeface="Georgia"/>
              <a:sym typeface="Georgia"/>
            </a:endParaRPr>
          </a:p>
          <a:p>
            <a:pPr marL="365125" marR="0" lvl="0" indent="-192087" algn="l" rtl="0">
              <a:lnSpc>
                <a:spcPct val="100000"/>
              </a:lnSpc>
              <a:spcBef>
                <a:spcPts val="300"/>
              </a:spcBef>
              <a:spcAft>
                <a:spcPts val="0"/>
              </a:spcAft>
              <a:buClr>
                <a:srgbClr val="A04DA3"/>
              </a:buClr>
              <a:buSzPts val="1800"/>
              <a:buFont typeface="Georgia"/>
              <a:buChar char="•"/>
            </a:pPr>
            <a:r>
              <a:rPr lang="en-GB" sz="1800" b="0" i="0" u="none" strike="noStrike" cap="none">
                <a:solidFill>
                  <a:schemeClr val="dk1"/>
                </a:solidFill>
                <a:latin typeface="Georgia"/>
                <a:ea typeface="Georgia"/>
                <a:cs typeface="Georgia"/>
                <a:sym typeface="Georgia"/>
              </a:rPr>
              <a:t>"A perspective I find inspiring or refreshing is...”</a:t>
            </a:r>
            <a:endParaRPr sz="1800" b="0" i="0" u="none" strike="noStrike" cap="none">
              <a:solidFill>
                <a:schemeClr val="dk1"/>
              </a:solidFill>
              <a:latin typeface="Georgia"/>
              <a:ea typeface="Georgia"/>
              <a:cs typeface="Georgia"/>
              <a:sym typeface="Georgia"/>
            </a:endParaRPr>
          </a:p>
          <a:p>
            <a:pPr marL="365125" marR="0" lvl="0" indent="-77786" algn="l" rtl="0">
              <a:lnSpc>
                <a:spcPct val="100000"/>
              </a:lnSpc>
              <a:spcBef>
                <a:spcPts val="300"/>
              </a:spcBef>
              <a:spcAft>
                <a:spcPts val="0"/>
              </a:spcAft>
              <a:buClr>
                <a:schemeClr val="dk1"/>
              </a:buClr>
              <a:buSzPts val="2800"/>
              <a:buFont typeface="Arial"/>
              <a:buNone/>
            </a:pPr>
            <a:endParaRPr sz="1800" b="0" i="0" u="none" strike="noStrike" cap="none">
              <a:solidFill>
                <a:schemeClr val="dk1"/>
              </a:solidFill>
              <a:latin typeface="Georgia"/>
              <a:ea typeface="Georgia"/>
              <a:cs typeface="Georgia"/>
              <a:sym typeface="Georgia"/>
            </a:endParaRPr>
          </a:p>
          <a:p>
            <a:pPr marL="365125" marR="0" lvl="0" indent="-192087" algn="l" rtl="0">
              <a:lnSpc>
                <a:spcPct val="100000"/>
              </a:lnSpc>
              <a:spcBef>
                <a:spcPts val="300"/>
              </a:spcBef>
              <a:spcAft>
                <a:spcPts val="0"/>
              </a:spcAft>
              <a:buClr>
                <a:srgbClr val="A04DA3"/>
              </a:buClr>
              <a:buSzPts val="1800"/>
              <a:buFont typeface="Georgia"/>
              <a:buChar char="•"/>
            </a:pPr>
            <a:r>
              <a:rPr lang="en-GB" sz="1800" b="0" i="0" u="none" strike="noStrike" cap="none">
                <a:solidFill>
                  <a:schemeClr val="dk1"/>
                </a:solidFill>
                <a:latin typeface="Georgia"/>
                <a:ea typeface="Georgia"/>
                <a:cs typeface="Georgia"/>
                <a:sym typeface="Georgia"/>
              </a:rPr>
              <a:t>"Steps I can take to participate in the Great Turning include..."</a:t>
            </a:r>
            <a:endParaRPr sz="1800" b="0" i="0" u="none" strike="noStrike" cap="none">
              <a:solidFill>
                <a:srgbClr val="000000"/>
              </a:solidFill>
              <a:latin typeface="Georgia"/>
              <a:ea typeface="Georgia"/>
              <a:cs typeface="Georgia"/>
              <a:sym typeface="Georgia"/>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41"/>
          <p:cNvSpPr txBox="1"/>
          <p:nvPr/>
        </p:nvSpPr>
        <p:spPr>
          <a:xfrm>
            <a:off x="4995025" y="4507200"/>
            <a:ext cx="2131800" cy="297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41"/>
          <p:cNvSpPr txBox="1"/>
          <p:nvPr/>
        </p:nvSpPr>
        <p:spPr>
          <a:xfrm>
            <a:off x="8690775" y="4436925"/>
            <a:ext cx="6526500" cy="761400"/>
          </a:xfrm>
          <a:prstGeom prst="rect">
            <a:avLst/>
          </a:prstGeom>
          <a:noFill/>
          <a:ln>
            <a:noFill/>
          </a:ln>
          <a:effectLst>
            <a:outerShdw blurRad="57150" dist="19050" dir="5400000" algn="bl" rotWithShape="0">
              <a:srgbClr val="000000"/>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8" name="Google Shape;428;p41"/>
          <p:cNvPicPr preferRelativeResize="0"/>
          <p:nvPr/>
        </p:nvPicPr>
        <p:blipFill rotWithShape="1">
          <a:blip r:embed="rId3">
            <a:alphaModFix/>
          </a:blip>
          <a:srcRect/>
          <a:stretch/>
        </p:blipFill>
        <p:spPr>
          <a:xfrm>
            <a:off x="152400" y="152400"/>
            <a:ext cx="7904273" cy="4991100"/>
          </a:xfrm>
          <a:prstGeom prst="rect">
            <a:avLst/>
          </a:prstGeom>
          <a:noFill/>
          <a:ln>
            <a:noFill/>
          </a:ln>
        </p:spPr>
      </p:pic>
      <p:sp>
        <p:nvSpPr>
          <p:cNvPr id="429" name="Google Shape;429;p41"/>
          <p:cNvSpPr txBox="1"/>
          <p:nvPr/>
        </p:nvSpPr>
        <p:spPr>
          <a:xfrm>
            <a:off x="4475700" y="3274600"/>
            <a:ext cx="2810100" cy="66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Place our joy - or a lived sense of valuing - here</a:t>
            </a:r>
            <a:endParaRPr sz="1400" b="0" i="0" u="none" strike="noStrike" cap="none">
              <a:solidFill>
                <a:srgbClr val="000000"/>
              </a:solidFill>
              <a:latin typeface="Arial"/>
              <a:ea typeface="Arial"/>
              <a:cs typeface="Arial"/>
              <a:sym typeface="Arial"/>
            </a:endParaRPr>
          </a:p>
        </p:txBody>
      </p:sp>
      <p:sp>
        <p:nvSpPr>
          <p:cNvPr id="430" name="Google Shape;430;p41"/>
          <p:cNvSpPr txBox="1"/>
          <p:nvPr/>
        </p:nvSpPr>
        <p:spPr>
          <a:xfrm>
            <a:off x="3508201" y="2149350"/>
            <a:ext cx="1063800" cy="99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     From: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9900FF"/>
                </a:solidFill>
                <a:latin typeface="Arial"/>
                <a:ea typeface="Arial"/>
                <a:cs typeface="Arial"/>
                <a:sym typeface="Arial"/>
              </a:rPr>
              <a:t>I,</a:t>
            </a:r>
            <a:endParaRPr sz="1400" b="0" i="0" u="none" strike="noStrike" cap="none">
              <a:solidFill>
                <a:srgbClr val="99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9900FF"/>
                </a:solidFill>
                <a:latin typeface="Arial"/>
                <a:ea typeface="Arial"/>
                <a:cs typeface="Arial"/>
                <a:sym typeface="Arial"/>
              </a:rPr>
              <a:t>     here, </a:t>
            </a:r>
            <a:endParaRPr sz="1400" b="0" i="0" u="none" strike="noStrike" cap="none">
              <a:solidFill>
                <a:srgbClr val="99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9900FF"/>
                </a:solidFill>
                <a:latin typeface="Arial"/>
                <a:ea typeface="Arial"/>
                <a:cs typeface="Arial"/>
                <a:sym typeface="Arial"/>
              </a:rPr>
              <a:t>           now</a:t>
            </a:r>
            <a:endParaRPr sz="1400" b="0" i="0" u="none" strike="noStrike" cap="none">
              <a:solidFill>
                <a:srgbClr val="9900FF"/>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43"/>
          <p:cNvSpPr txBox="1"/>
          <p:nvPr/>
        </p:nvSpPr>
        <p:spPr>
          <a:xfrm>
            <a:off x="4995025" y="4507200"/>
            <a:ext cx="2131800" cy="297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43"/>
          <p:cNvSpPr txBox="1"/>
          <p:nvPr/>
        </p:nvSpPr>
        <p:spPr>
          <a:xfrm>
            <a:off x="8690775" y="4436925"/>
            <a:ext cx="6526500" cy="761400"/>
          </a:xfrm>
          <a:prstGeom prst="rect">
            <a:avLst/>
          </a:prstGeom>
          <a:noFill/>
          <a:ln>
            <a:noFill/>
          </a:ln>
          <a:effectLst>
            <a:outerShdw blurRad="57150" dist="19050" dir="5400000" algn="bl" rotWithShape="0">
              <a:srgbClr val="000000"/>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7" name="Google Shape;437;p43"/>
          <p:cNvPicPr preferRelativeResize="0"/>
          <p:nvPr/>
        </p:nvPicPr>
        <p:blipFill rotWithShape="1">
          <a:blip r:embed="rId3">
            <a:alphaModFix/>
          </a:blip>
          <a:srcRect/>
          <a:stretch/>
        </p:blipFill>
        <p:spPr>
          <a:xfrm>
            <a:off x="152400" y="152400"/>
            <a:ext cx="7904273" cy="4991100"/>
          </a:xfrm>
          <a:prstGeom prst="rect">
            <a:avLst/>
          </a:prstGeom>
          <a:noFill/>
          <a:ln>
            <a:noFill/>
          </a:ln>
        </p:spPr>
      </p:pic>
      <p:sp>
        <p:nvSpPr>
          <p:cNvPr id="438" name="Google Shape;438;p43"/>
          <p:cNvSpPr txBox="1"/>
          <p:nvPr/>
        </p:nvSpPr>
        <p:spPr>
          <a:xfrm>
            <a:off x="4407700" y="3557900"/>
            <a:ext cx="2810100" cy="94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Placing our joy - or our lived sense of valuing - here</a:t>
            </a:r>
            <a:endParaRPr sz="1400" b="0" i="0" u="none" strike="noStrike" cap="none">
              <a:solidFill>
                <a:srgbClr val="000000"/>
              </a:solidFill>
              <a:latin typeface="Arial"/>
              <a:ea typeface="Arial"/>
              <a:cs typeface="Arial"/>
              <a:sym typeface="Arial"/>
            </a:endParaRPr>
          </a:p>
        </p:txBody>
      </p:sp>
      <p:sp>
        <p:nvSpPr>
          <p:cNvPr id="439" name="Google Shape;439;p43"/>
          <p:cNvSpPr txBox="1"/>
          <p:nvPr/>
        </p:nvSpPr>
        <p:spPr>
          <a:xfrm>
            <a:off x="1427700" y="3025350"/>
            <a:ext cx="2311500" cy="88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Our grief, loss, despair,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Helplessness, guilt</a:t>
            </a:r>
            <a:endParaRPr sz="1400" b="0" i="0" u="none" strike="noStrike" cap="none">
              <a:solidFill>
                <a:srgbClr val="000000"/>
              </a:solidFill>
              <a:latin typeface="Arial"/>
              <a:ea typeface="Arial"/>
              <a:cs typeface="Arial"/>
              <a:sym typeface="Arial"/>
            </a:endParaRPr>
          </a:p>
        </p:txBody>
      </p:sp>
      <p:sp>
        <p:nvSpPr>
          <p:cNvPr id="440" name="Google Shape;440;p43"/>
          <p:cNvSpPr txBox="1"/>
          <p:nvPr/>
        </p:nvSpPr>
        <p:spPr>
          <a:xfrm>
            <a:off x="3508201" y="2149350"/>
            <a:ext cx="1063800" cy="99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     From: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9900FF"/>
                </a:solidFill>
                <a:latin typeface="Arial"/>
                <a:ea typeface="Arial"/>
                <a:cs typeface="Arial"/>
                <a:sym typeface="Arial"/>
              </a:rPr>
              <a:t>I,</a:t>
            </a:r>
            <a:endParaRPr sz="1400" b="0" i="0" u="none" strike="noStrike" cap="none">
              <a:solidFill>
                <a:srgbClr val="99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9900FF"/>
                </a:solidFill>
                <a:latin typeface="Arial"/>
                <a:ea typeface="Arial"/>
                <a:cs typeface="Arial"/>
                <a:sym typeface="Arial"/>
              </a:rPr>
              <a:t>     here, </a:t>
            </a:r>
            <a:endParaRPr sz="1400" b="0" i="0" u="none" strike="noStrike" cap="none">
              <a:solidFill>
                <a:srgbClr val="99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9900FF"/>
                </a:solidFill>
                <a:latin typeface="Arial"/>
                <a:ea typeface="Arial"/>
                <a:cs typeface="Arial"/>
                <a:sym typeface="Arial"/>
              </a:rPr>
              <a:t>           now</a:t>
            </a:r>
            <a:endParaRPr sz="1400" b="0" i="0" u="none" strike="noStrike" cap="none">
              <a:solidFill>
                <a:srgbClr val="9900FF"/>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44"/>
          <p:cNvSpPr txBox="1">
            <a:spLocks noGrp="1"/>
          </p:cNvSpPr>
          <p:nvPr>
            <p:ph type="title"/>
          </p:nvPr>
        </p:nvSpPr>
        <p:spPr>
          <a:xfrm>
            <a:off x="0" y="0"/>
            <a:ext cx="9144000" cy="884466"/>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GB"/>
              <a:t>Experiential Avoidance</a:t>
            </a:r>
            <a:endParaRPr/>
          </a:p>
        </p:txBody>
      </p:sp>
      <p:sp>
        <p:nvSpPr>
          <p:cNvPr id="446" name="Google Shape;446;p44"/>
          <p:cNvSpPr txBox="1">
            <a:spLocks noGrp="1"/>
          </p:cNvSpPr>
          <p:nvPr>
            <p:ph type="body" idx="1"/>
          </p:nvPr>
        </p:nvSpPr>
        <p:spPr>
          <a:xfrm>
            <a:off x="395536" y="1131590"/>
            <a:ext cx="8496944" cy="460648"/>
          </a:xfrm>
          <a:prstGeom prst="rect">
            <a:avLst/>
          </a:prstGeom>
          <a:noFill/>
          <a:ln>
            <a:noFill/>
          </a:ln>
        </p:spPr>
        <p:txBody>
          <a:bodyPr spcFirstLastPara="1" wrap="square" lIns="91425" tIns="91425" rIns="91425" bIns="91425" anchor="ctr" anchorCtr="0">
            <a:noAutofit/>
          </a:bodyPr>
          <a:lstStyle/>
          <a:p>
            <a:pPr marL="134938" lvl="0" indent="0" algn="l" rtl="0">
              <a:lnSpc>
                <a:spcPct val="100000"/>
              </a:lnSpc>
              <a:spcBef>
                <a:spcPts val="0"/>
              </a:spcBef>
              <a:spcAft>
                <a:spcPts val="0"/>
              </a:spcAft>
              <a:buClr>
                <a:srgbClr val="A04DA3"/>
              </a:buClr>
              <a:buSzPts val="2400"/>
              <a:buNone/>
            </a:pPr>
            <a:r>
              <a:rPr lang="en-GB" sz="2400">
                <a:solidFill>
                  <a:srgbClr val="000000"/>
                </a:solidFill>
                <a:latin typeface="Georgia"/>
                <a:ea typeface="Georgia"/>
                <a:cs typeface="Georgia"/>
                <a:sym typeface="Georgia"/>
              </a:rPr>
              <a:t>Not only would we have to open up to this kind of pain, we’d also have to admit our role in it. Acceptance would require: </a:t>
            </a:r>
            <a:endParaRPr sz="2400">
              <a:solidFill>
                <a:srgbClr val="000000"/>
              </a:solidFill>
              <a:latin typeface="Georgia"/>
              <a:ea typeface="Georgia"/>
              <a:cs typeface="Georgia"/>
              <a:sym typeface="Georgia"/>
            </a:endParaRPr>
          </a:p>
        </p:txBody>
      </p:sp>
      <p:sp>
        <p:nvSpPr>
          <p:cNvPr id="447" name="Google Shape;447;p44"/>
          <p:cNvSpPr txBox="1">
            <a:spLocks noGrp="1"/>
          </p:cNvSpPr>
          <p:nvPr>
            <p:ph type="body" idx="2"/>
          </p:nvPr>
        </p:nvSpPr>
        <p:spPr>
          <a:xfrm>
            <a:off x="405880" y="1808261"/>
            <a:ext cx="8496944" cy="2995737"/>
          </a:xfrm>
          <a:prstGeom prst="rect">
            <a:avLst/>
          </a:prstGeom>
          <a:noFill/>
          <a:ln>
            <a:noFill/>
          </a:ln>
        </p:spPr>
        <p:txBody>
          <a:bodyPr spcFirstLastPara="1" wrap="square" lIns="396000" tIns="91425" rIns="91425" bIns="91425" anchor="t" anchorCtr="0">
            <a:noAutofit/>
          </a:bodyPr>
          <a:lstStyle/>
          <a:p>
            <a:pPr marL="657225" lvl="1" indent="-233362" algn="l" rtl="0">
              <a:lnSpc>
                <a:spcPct val="115000"/>
              </a:lnSpc>
              <a:spcBef>
                <a:spcPts val="300"/>
              </a:spcBef>
              <a:spcAft>
                <a:spcPts val="0"/>
              </a:spcAft>
              <a:buSzPts val="2400"/>
              <a:buChar char="▫"/>
            </a:pPr>
            <a:r>
              <a:rPr lang="en-GB" sz="2400">
                <a:solidFill>
                  <a:srgbClr val="1A4A5D"/>
                </a:solidFill>
                <a:latin typeface="Georgia"/>
                <a:ea typeface="Georgia"/>
                <a:cs typeface="Georgia"/>
                <a:sym typeface="Georgia"/>
              </a:rPr>
              <a:t>Admitting to a whole set of factual limitations concerning our lives…and this reality feels constricting.</a:t>
            </a:r>
            <a:endParaRPr sz="2400"/>
          </a:p>
          <a:p>
            <a:pPr marL="657225" lvl="1" indent="-246062" algn="l" rtl="0">
              <a:lnSpc>
                <a:spcPct val="115000"/>
              </a:lnSpc>
              <a:spcBef>
                <a:spcPts val="300"/>
              </a:spcBef>
              <a:spcAft>
                <a:spcPts val="0"/>
              </a:spcAft>
              <a:buSzPts val="2600"/>
              <a:buChar char="▫"/>
            </a:pPr>
            <a:r>
              <a:rPr lang="en-GB" sz="2400">
                <a:solidFill>
                  <a:srgbClr val="1A4A5D"/>
                </a:solidFill>
                <a:latin typeface="Georgia"/>
                <a:ea typeface="Georgia"/>
                <a:cs typeface="Georgia"/>
                <a:sym typeface="Georgia"/>
              </a:rPr>
              <a:t>Contemplating </a:t>
            </a:r>
            <a:r>
              <a:rPr lang="en-GB" sz="2400">
                <a:solidFill>
                  <a:srgbClr val="1A4A5D"/>
                </a:solidFill>
              </a:rPr>
              <a:t>/</a:t>
            </a:r>
            <a:r>
              <a:rPr lang="en-GB" sz="2400">
                <a:solidFill>
                  <a:srgbClr val="1A4A5D"/>
                </a:solidFill>
                <a:latin typeface="Georgia"/>
                <a:ea typeface="Georgia"/>
                <a:cs typeface="Georgia"/>
                <a:sym typeface="Georgia"/>
              </a:rPr>
              <a:t> being with the extreme discomfort that arises when scientists tell us about the devastation and hardship that global warming will inevitably cause.  (implicative denial)</a:t>
            </a:r>
            <a:endParaRPr sz="24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45"/>
          <p:cNvSpPr txBox="1"/>
          <p:nvPr/>
        </p:nvSpPr>
        <p:spPr>
          <a:xfrm>
            <a:off x="4995025" y="4507200"/>
            <a:ext cx="2131800" cy="297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45"/>
          <p:cNvSpPr txBox="1"/>
          <p:nvPr/>
        </p:nvSpPr>
        <p:spPr>
          <a:xfrm>
            <a:off x="8690775" y="4436925"/>
            <a:ext cx="6526500" cy="761400"/>
          </a:xfrm>
          <a:prstGeom prst="rect">
            <a:avLst/>
          </a:prstGeom>
          <a:noFill/>
          <a:ln>
            <a:noFill/>
          </a:ln>
          <a:effectLst>
            <a:outerShdw blurRad="57150" dist="19050" dir="5400000" algn="bl" rotWithShape="0">
              <a:srgbClr val="000000"/>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4" name="Google Shape;454;p45"/>
          <p:cNvPicPr preferRelativeResize="0"/>
          <p:nvPr/>
        </p:nvPicPr>
        <p:blipFill rotWithShape="1">
          <a:blip r:embed="rId3">
            <a:alphaModFix/>
          </a:blip>
          <a:srcRect/>
          <a:stretch/>
        </p:blipFill>
        <p:spPr>
          <a:xfrm>
            <a:off x="152400" y="152400"/>
            <a:ext cx="7904273" cy="4991100"/>
          </a:xfrm>
          <a:prstGeom prst="rect">
            <a:avLst/>
          </a:prstGeom>
          <a:noFill/>
          <a:ln>
            <a:noFill/>
          </a:ln>
        </p:spPr>
      </p:pic>
      <p:sp>
        <p:nvSpPr>
          <p:cNvPr id="455" name="Google Shape;455;p45"/>
          <p:cNvSpPr txBox="1"/>
          <p:nvPr/>
        </p:nvSpPr>
        <p:spPr>
          <a:xfrm>
            <a:off x="4407700" y="3510150"/>
            <a:ext cx="2810100" cy="99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Placing our joy - or our lived sense of valuing - here</a:t>
            </a:r>
            <a:endParaRPr sz="1400" b="0" i="0" u="none" strike="noStrike" cap="none">
              <a:solidFill>
                <a:srgbClr val="000000"/>
              </a:solidFill>
              <a:latin typeface="Arial"/>
              <a:ea typeface="Arial"/>
              <a:cs typeface="Arial"/>
              <a:sym typeface="Arial"/>
            </a:endParaRPr>
          </a:p>
        </p:txBody>
      </p:sp>
      <p:sp>
        <p:nvSpPr>
          <p:cNvPr id="456" name="Google Shape;456;p45"/>
          <p:cNvSpPr txBox="1"/>
          <p:nvPr/>
        </p:nvSpPr>
        <p:spPr>
          <a:xfrm>
            <a:off x="1427700" y="3025350"/>
            <a:ext cx="2311500" cy="88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Our grief, loss, despair,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Helplessness, guilt</a:t>
            </a:r>
            <a:endParaRPr sz="1400" b="0" i="0" u="none" strike="noStrike" cap="none">
              <a:solidFill>
                <a:srgbClr val="000000"/>
              </a:solidFill>
              <a:latin typeface="Arial"/>
              <a:ea typeface="Arial"/>
              <a:cs typeface="Arial"/>
              <a:sym typeface="Arial"/>
            </a:endParaRPr>
          </a:p>
        </p:txBody>
      </p:sp>
      <p:sp>
        <p:nvSpPr>
          <p:cNvPr id="457" name="Google Shape;457;p45"/>
          <p:cNvSpPr txBox="1"/>
          <p:nvPr/>
        </p:nvSpPr>
        <p:spPr>
          <a:xfrm>
            <a:off x="1507000" y="1189725"/>
            <a:ext cx="1937700" cy="99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Denial, avoidance, distraction, frantic workaholic activity, addictive numbing</a:t>
            </a:r>
            <a:endParaRPr sz="1400" b="0" i="0" u="none" strike="noStrike" cap="none">
              <a:solidFill>
                <a:srgbClr val="000000"/>
              </a:solidFill>
              <a:latin typeface="Arial"/>
              <a:ea typeface="Arial"/>
              <a:cs typeface="Arial"/>
              <a:sym typeface="Arial"/>
            </a:endParaRPr>
          </a:p>
        </p:txBody>
      </p:sp>
      <p:sp>
        <p:nvSpPr>
          <p:cNvPr id="458" name="Google Shape;458;p45"/>
          <p:cNvSpPr txBox="1"/>
          <p:nvPr/>
        </p:nvSpPr>
        <p:spPr>
          <a:xfrm>
            <a:off x="3508201" y="2149350"/>
            <a:ext cx="1063800" cy="99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     From: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9900FF"/>
                </a:solidFill>
                <a:latin typeface="Arial"/>
                <a:ea typeface="Arial"/>
                <a:cs typeface="Arial"/>
                <a:sym typeface="Arial"/>
              </a:rPr>
              <a:t>I,</a:t>
            </a:r>
            <a:endParaRPr sz="1400" b="0" i="0" u="none" strike="noStrike" cap="none">
              <a:solidFill>
                <a:srgbClr val="99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9900FF"/>
                </a:solidFill>
                <a:latin typeface="Arial"/>
                <a:ea typeface="Arial"/>
                <a:cs typeface="Arial"/>
                <a:sym typeface="Arial"/>
              </a:rPr>
              <a:t>     here, </a:t>
            </a:r>
            <a:endParaRPr sz="1400" b="0" i="0" u="none" strike="noStrike" cap="none">
              <a:solidFill>
                <a:srgbClr val="99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9900FF"/>
                </a:solidFill>
                <a:latin typeface="Arial"/>
                <a:ea typeface="Arial"/>
                <a:cs typeface="Arial"/>
                <a:sym typeface="Arial"/>
              </a:rPr>
              <a:t>           now</a:t>
            </a:r>
            <a:endParaRPr sz="1400" b="0" i="0" u="none" strike="noStrike" cap="none">
              <a:solidFill>
                <a:srgbClr val="9900FF"/>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F2F2F2"/>
        </a:solidFill>
        <a:effectLst/>
      </p:bgPr>
    </p:bg>
    <p:spTree>
      <p:nvGrpSpPr>
        <p:cNvPr id="1" name="Shape 463"/>
        <p:cNvGrpSpPr/>
        <p:nvPr/>
      </p:nvGrpSpPr>
      <p:grpSpPr>
        <a:xfrm>
          <a:off x="0" y="0"/>
          <a:ext cx="0" cy="0"/>
          <a:chOff x="0" y="0"/>
          <a:chExt cx="0" cy="0"/>
        </a:xfrm>
      </p:grpSpPr>
      <p:sp>
        <p:nvSpPr>
          <p:cNvPr id="464" name="Google Shape;464;g5bf1d72fe0_1_0"/>
          <p:cNvSpPr txBox="1">
            <a:spLocks noGrp="1"/>
          </p:cNvSpPr>
          <p:nvPr>
            <p:ph type="title"/>
          </p:nvPr>
        </p:nvSpPr>
        <p:spPr>
          <a:xfrm>
            <a:off x="457200" y="251460"/>
            <a:ext cx="8229600" cy="6858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sz="3200"/>
              <a:t>Joanna Macey – the work that reconnects</a:t>
            </a:r>
            <a:endParaRPr sz="3200"/>
          </a:p>
        </p:txBody>
      </p:sp>
      <p:pic>
        <p:nvPicPr>
          <p:cNvPr id="465" name="Google Shape;465;g5bf1d72fe0_1_0" descr="spiralworkconnects.jpg"/>
          <p:cNvPicPr preferRelativeResize="0">
            <a:picLocks noGrp="1"/>
          </p:cNvPicPr>
          <p:nvPr>
            <p:ph type="body" idx="1"/>
          </p:nvPr>
        </p:nvPicPr>
        <p:blipFill rotWithShape="1">
          <a:blip r:embed="rId3">
            <a:alphaModFix/>
          </a:blip>
          <a:srcRect l="-906" r="-895"/>
          <a:stretch/>
        </p:blipFill>
        <p:spPr>
          <a:xfrm>
            <a:off x="285750" y="1287018"/>
            <a:ext cx="4648200" cy="3394500"/>
          </a:xfrm>
          <a:prstGeom prst="rect">
            <a:avLst/>
          </a:prstGeom>
          <a:noFill/>
          <a:ln>
            <a:noFill/>
          </a:ln>
        </p:spPr>
      </p:pic>
      <p:sp>
        <p:nvSpPr>
          <p:cNvPr id="466" name="Google Shape;466;g5bf1d72fe0_1_0"/>
          <p:cNvSpPr txBox="1"/>
          <p:nvPr/>
        </p:nvSpPr>
        <p:spPr>
          <a:xfrm>
            <a:off x="4949550" y="1286990"/>
            <a:ext cx="3908700" cy="3394500"/>
          </a:xfrm>
          <a:prstGeom prst="rect">
            <a:avLst/>
          </a:prstGeom>
          <a:noFill/>
          <a:ln>
            <a:noFill/>
          </a:ln>
        </p:spPr>
        <p:txBody>
          <a:bodyPr spcFirstLastPara="1" wrap="square" lIns="91425" tIns="91425" rIns="91425" bIns="91425" anchor="t" anchorCtr="0">
            <a:noAutofit/>
          </a:bodyPr>
          <a:lstStyle/>
          <a:p>
            <a:pPr marL="365125" marR="0" lvl="0" indent="-192087" algn="l" rtl="0">
              <a:lnSpc>
                <a:spcPct val="100000"/>
              </a:lnSpc>
              <a:spcBef>
                <a:spcPts val="0"/>
              </a:spcBef>
              <a:spcAft>
                <a:spcPts val="0"/>
              </a:spcAft>
              <a:buClr>
                <a:srgbClr val="A04DA3"/>
              </a:buClr>
              <a:buSzPts val="1800"/>
              <a:buFont typeface="Georgia"/>
              <a:buChar char="•"/>
            </a:pPr>
            <a:r>
              <a:rPr lang="en-GB" sz="1800" b="0" i="0" u="none" strike="noStrike" cap="none">
                <a:solidFill>
                  <a:schemeClr val="dk1"/>
                </a:solidFill>
                <a:latin typeface="Georgia"/>
                <a:ea typeface="Georgia"/>
                <a:cs typeface="Georgia"/>
                <a:sym typeface="Georgia"/>
              </a:rPr>
              <a:t>"Things I love about our world include...”</a:t>
            </a:r>
            <a:endParaRPr sz="1800" b="0" i="0" u="none" strike="noStrike" cap="none">
              <a:solidFill>
                <a:schemeClr val="dk1"/>
              </a:solidFill>
              <a:latin typeface="Georgia"/>
              <a:ea typeface="Georgia"/>
              <a:cs typeface="Georgia"/>
              <a:sym typeface="Georgia"/>
            </a:endParaRPr>
          </a:p>
          <a:p>
            <a:pPr marL="365125" marR="0" lvl="0" indent="-77787" algn="l" rtl="0">
              <a:lnSpc>
                <a:spcPct val="100000"/>
              </a:lnSpc>
              <a:spcBef>
                <a:spcPts val="300"/>
              </a:spcBef>
              <a:spcAft>
                <a:spcPts val="0"/>
              </a:spcAft>
              <a:buClr>
                <a:schemeClr val="dk1"/>
              </a:buClr>
              <a:buSzPts val="2800"/>
              <a:buFont typeface="Arial"/>
              <a:buNone/>
            </a:pPr>
            <a:endParaRPr sz="1800" b="0" i="0" u="none" strike="noStrike" cap="none">
              <a:solidFill>
                <a:schemeClr val="dk1"/>
              </a:solidFill>
              <a:latin typeface="Georgia"/>
              <a:ea typeface="Georgia"/>
              <a:cs typeface="Georgia"/>
              <a:sym typeface="Georgia"/>
            </a:endParaRPr>
          </a:p>
          <a:p>
            <a:pPr marL="365125" marR="0" lvl="0" indent="-192087" algn="l" rtl="0">
              <a:lnSpc>
                <a:spcPct val="100000"/>
              </a:lnSpc>
              <a:spcBef>
                <a:spcPts val="300"/>
              </a:spcBef>
              <a:spcAft>
                <a:spcPts val="0"/>
              </a:spcAft>
              <a:buClr>
                <a:srgbClr val="A04DA3"/>
              </a:buClr>
              <a:buSzPts val="1800"/>
              <a:buFont typeface="Georgia"/>
              <a:buChar char="•"/>
            </a:pPr>
            <a:r>
              <a:rPr lang="en-GB" sz="1800" b="0" i="0" u="none" strike="noStrike" cap="none">
                <a:solidFill>
                  <a:schemeClr val="dk1"/>
                </a:solidFill>
                <a:latin typeface="Georgia"/>
                <a:ea typeface="Georgia"/>
                <a:cs typeface="Georgia"/>
                <a:sym typeface="Georgia"/>
              </a:rPr>
              <a:t>"Concerns I have about our world include...”</a:t>
            </a:r>
            <a:endParaRPr sz="1800" b="0" i="0" u="none" strike="noStrike" cap="none">
              <a:solidFill>
                <a:schemeClr val="dk1"/>
              </a:solidFill>
              <a:latin typeface="Georgia"/>
              <a:ea typeface="Georgia"/>
              <a:cs typeface="Georgia"/>
              <a:sym typeface="Georgia"/>
            </a:endParaRPr>
          </a:p>
          <a:p>
            <a:pPr marL="365125" marR="0" lvl="0" indent="-77787" algn="l" rtl="0">
              <a:lnSpc>
                <a:spcPct val="100000"/>
              </a:lnSpc>
              <a:spcBef>
                <a:spcPts val="300"/>
              </a:spcBef>
              <a:spcAft>
                <a:spcPts val="0"/>
              </a:spcAft>
              <a:buClr>
                <a:schemeClr val="dk1"/>
              </a:buClr>
              <a:buSzPts val="2800"/>
              <a:buFont typeface="Arial"/>
              <a:buNone/>
            </a:pPr>
            <a:endParaRPr sz="1800" b="0" i="0" u="none" strike="noStrike" cap="none">
              <a:solidFill>
                <a:schemeClr val="dk1"/>
              </a:solidFill>
              <a:latin typeface="Georgia"/>
              <a:ea typeface="Georgia"/>
              <a:cs typeface="Georgia"/>
              <a:sym typeface="Georgia"/>
            </a:endParaRPr>
          </a:p>
          <a:p>
            <a:pPr marL="365125" marR="0" lvl="0" indent="-192087" algn="l" rtl="0">
              <a:lnSpc>
                <a:spcPct val="100000"/>
              </a:lnSpc>
              <a:spcBef>
                <a:spcPts val="300"/>
              </a:spcBef>
              <a:spcAft>
                <a:spcPts val="0"/>
              </a:spcAft>
              <a:buClr>
                <a:srgbClr val="A04DA3"/>
              </a:buClr>
              <a:buSzPts val="1800"/>
              <a:buFont typeface="Georgia"/>
              <a:buChar char="•"/>
            </a:pPr>
            <a:r>
              <a:rPr lang="en-GB" sz="1800" b="0" i="0" u="none" strike="noStrike" cap="none">
                <a:solidFill>
                  <a:schemeClr val="dk1"/>
                </a:solidFill>
                <a:latin typeface="Georgia"/>
                <a:ea typeface="Georgia"/>
                <a:cs typeface="Georgia"/>
                <a:sym typeface="Georgia"/>
              </a:rPr>
              <a:t>"A perspective I find inspiring or refreshing is...”</a:t>
            </a:r>
            <a:endParaRPr sz="1800" b="0" i="0" u="none" strike="noStrike" cap="none">
              <a:solidFill>
                <a:schemeClr val="dk1"/>
              </a:solidFill>
              <a:latin typeface="Georgia"/>
              <a:ea typeface="Georgia"/>
              <a:cs typeface="Georgia"/>
              <a:sym typeface="Georgia"/>
            </a:endParaRPr>
          </a:p>
          <a:p>
            <a:pPr marL="365125" marR="0" lvl="0" indent="-77787" algn="l" rtl="0">
              <a:lnSpc>
                <a:spcPct val="100000"/>
              </a:lnSpc>
              <a:spcBef>
                <a:spcPts val="300"/>
              </a:spcBef>
              <a:spcAft>
                <a:spcPts val="0"/>
              </a:spcAft>
              <a:buClr>
                <a:schemeClr val="dk1"/>
              </a:buClr>
              <a:buSzPts val="2800"/>
              <a:buFont typeface="Arial"/>
              <a:buNone/>
            </a:pPr>
            <a:endParaRPr sz="1800" b="0" i="0" u="none" strike="noStrike" cap="none">
              <a:solidFill>
                <a:schemeClr val="dk1"/>
              </a:solidFill>
              <a:latin typeface="Georgia"/>
              <a:ea typeface="Georgia"/>
              <a:cs typeface="Georgia"/>
              <a:sym typeface="Georgia"/>
            </a:endParaRPr>
          </a:p>
          <a:p>
            <a:pPr marL="365125" marR="0" lvl="0" indent="-192087" algn="l" rtl="0">
              <a:lnSpc>
                <a:spcPct val="100000"/>
              </a:lnSpc>
              <a:spcBef>
                <a:spcPts val="300"/>
              </a:spcBef>
              <a:spcAft>
                <a:spcPts val="0"/>
              </a:spcAft>
              <a:buClr>
                <a:srgbClr val="A04DA3"/>
              </a:buClr>
              <a:buSzPts val="1800"/>
              <a:buFont typeface="Georgia"/>
              <a:buChar char="•"/>
            </a:pPr>
            <a:r>
              <a:rPr lang="en-GB" sz="1800" b="0" i="0" u="none" strike="noStrike" cap="none">
                <a:solidFill>
                  <a:schemeClr val="dk1"/>
                </a:solidFill>
                <a:latin typeface="Georgia"/>
                <a:ea typeface="Georgia"/>
                <a:cs typeface="Georgia"/>
                <a:sym typeface="Georgia"/>
              </a:rPr>
              <a:t>"Steps I can take to participate in the Great Turning include..."</a:t>
            </a:r>
            <a:endParaRPr sz="1800" b="0" i="0" u="none" strike="noStrike" cap="none">
              <a:solidFill>
                <a:srgbClr val="000000"/>
              </a:solidFill>
              <a:latin typeface="Georgia"/>
              <a:ea typeface="Georgia"/>
              <a:cs typeface="Georgia"/>
              <a:sym typeface="Georgia"/>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47"/>
          <p:cNvSpPr txBox="1">
            <a:spLocks noGrp="1"/>
          </p:cNvSpPr>
          <p:nvPr>
            <p:ph type="title"/>
          </p:nvPr>
        </p:nvSpPr>
        <p:spPr>
          <a:xfrm>
            <a:off x="1684276" y="377190"/>
            <a:ext cx="7524328" cy="884466"/>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2800"/>
              <a:buNone/>
            </a:pPr>
            <a:r>
              <a:rPr lang="en-GB">
                <a:solidFill>
                  <a:srgbClr val="000000"/>
                </a:solidFill>
                <a:latin typeface="Georgia"/>
                <a:ea typeface="Georgia"/>
                <a:cs typeface="Georgia"/>
                <a:sym typeface="Georgia"/>
              </a:rPr>
              <a:t>And from a refreshing, inspiring perspective?</a:t>
            </a:r>
            <a:br>
              <a:rPr lang="en-GB" sz="3000">
                <a:solidFill>
                  <a:srgbClr val="000000"/>
                </a:solidFill>
                <a:latin typeface="Georgia"/>
                <a:ea typeface="Georgia"/>
                <a:cs typeface="Georgia"/>
                <a:sym typeface="Georgia"/>
              </a:rPr>
            </a:br>
            <a:endParaRPr/>
          </a:p>
        </p:txBody>
      </p:sp>
      <p:sp>
        <p:nvSpPr>
          <p:cNvPr id="472" name="Google Shape;472;p47"/>
          <p:cNvSpPr txBox="1">
            <a:spLocks noGrp="1"/>
          </p:cNvSpPr>
          <p:nvPr>
            <p:ph type="body" idx="2"/>
          </p:nvPr>
        </p:nvSpPr>
        <p:spPr>
          <a:xfrm>
            <a:off x="1990056" y="1664245"/>
            <a:ext cx="6912768" cy="2995737"/>
          </a:xfrm>
          <a:prstGeom prst="rect">
            <a:avLst/>
          </a:prstGeom>
          <a:noFill/>
          <a:ln>
            <a:noFill/>
          </a:ln>
        </p:spPr>
        <p:txBody>
          <a:bodyPr spcFirstLastPara="1" wrap="square" lIns="396000" tIns="91425" rIns="91425" bIns="91425" anchor="t" anchorCtr="0">
            <a:noAutofit/>
          </a:bodyPr>
          <a:lstStyle/>
          <a:p>
            <a:pPr marL="0" lvl="0" indent="0" algn="l" rtl="0">
              <a:lnSpc>
                <a:spcPct val="115000"/>
              </a:lnSpc>
              <a:spcBef>
                <a:spcPts val="0"/>
              </a:spcBef>
              <a:spcAft>
                <a:spcPts val="0"/>
              </a:spcAft>
              <a:buClr>
                <a:schemeClr val="dk1"/>
              </a:buClr>
              <a:buSzPts val="1100"/>
              <a:buNone/>
            </a:pPr>
            <a:r>
              <a:rPr lang="en-GB" sz="2000">
                <a:solidFill>
                  <a:schemeClr val="dk1"/>
                </a:solidFill>
                <a:latin typeface="Georgia"/>
                <a:ea typeface="Georgia"/>
                <a:cs typeface="Georgia"/>
                <a:sym typeface="Georgia"/>
              </a:rPr>
              <a:t>The integral perspective - Ken Wilber</a:t>
            </a:r>
            <a:endParaRPr sz="2000">
              <a:latin typeface="Georgia"/>
              <a:ea typeface="Georgia"/>
              <a:cs typeface="Georgia"/>
              <a:sym typeface="Georgia"/>
            </a:endParaRPr>
          </a:p>
          <a:p>
            <a:pPr marL="0" lvl="0" indent="0" algn="l" rtl="0">
              <a:lnSpc>
                <a:spcPct val="115000"/>
              </a:lnSpc>
              <a:spcBef>
                <a:spcPts val="0"/>
              </a:spcBef>
              <a:spcAft>
                <a:spcPts val="0"/>
              </a:spcAft>
              <a:buSzPts val="1800"/>
              <a:buNone/>
            </a:pPr>
            <a:endParaRPr sz="2000">
              <a:latin typeface="Georgia"/>
              <a:ea typeface="Georgia"/>
              <a:cs typeface="Georgia"/>
              <a:sym typeface="Georgia"/>
            </a:endParaRPr>
          </a:p>
          <a:p>
            <a:pPr marL="0" lvl="0" indent="0" algn="l" rtl="0">
              <a:lnSpc>
                <a:spcPct val="115000"/>
              </a:lnSpc>
              <a:spcBef>
                <a:spcPts val="0"/>
              </a:spcBef>
              <a:spcAft>
                <a:spcPts val="0"/>
              </a:spcAft>
              <a:buSzPts val="1800"/>
              <a:buNone/>
            </a:pPr>
            <a:r>
              <a:rPr lang="en-GB" sz="2000">
                <a:latin typeface="Georgia"/>
                <a:ea typeface="Georgia"/>
                <a:cs typeface="Georgia"/>
                <a:sym typeface="Georgia"/>
              </a:rPr>
              <a:t>The Gaia theory - James Lovelock, Lynn Margulis</a:t>
            </a:r>
            <a:endParaRPr/>
          </a:p>
          <a:p>
            <a:pPr marL="0" lvl="0" indent="0" algn="l" rtl="0">
              <a:lnSpc>
                <a:spcPct val="115000"/>
              </a:lnSpc>
              <a:spcBef>
                <a:spcPts val="0"/>
              </a:spcBef>
              <a:spcAft>
                <a:spcPts val="0"/>
              </a:spcAft>
              <a:buSzPts val="1800"/>
              <a:buNone/>
            </a:pPr>
            <a:endParaRPr sz="2000">
              <a:latin typeface="Georgia"/>
              <a:ea typeface="Georgia"/>
              <a:cs typeface="Georgia"/>
              <a:sym typeface="Georgia"/>
            </a:endParaRPr>
          </a:p>
          <a:p>
            <a:pPr marL="0" lvl="0" indent="0" algn="l" rtl="0">
              <a:lnSpc>
                <a:spcPct val="115000"/>
              </a:lnSpc>
              <a:spcBef>
                <a:spcPts val="0"/>
              </a:spcBef>
              <a:spcAft>
                <a:spcPts val="0"/>
              </a:spcAft>
              <a:buSzPts val="1800"/>
              <a:buNone/>
            </a:pPr>
            <a:r>
              <a:rPr lang="en-GB" sz="2000">
                <a:latin typeface="Georgia"/>
                <a:ea typeface="Georgia"/>
                <a:cs typeface="Georgia"/>
                <a:sym typeface="Georgia"/>
              </a:rPr>
              <a:t>The Ecological Self - Arne Ness, Joanna Macy</a:t>
            </a:r>
            <a:endParaRPr/>
          </a:p>
          <a:p>
            <a:pPr marL="0" lvl="0" indent="0" algn="l" rtl="0">
              <a:lnSpc>
                <a:spcPct val="115000"/>
              </a:lnSpc>
              <a:spcBef>
                <a:spcPts val="0"/>
              </a:spcBef>
              <a:spcAft>
                <a:spcPts val="0"/>
              </a:spcAft>
              <a:buSzPts val="1800"/>
              <a:buNone/>
            </a:pPr>
            <a:endParaRPr>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F2F2F2"/>
        </a:solidFill>
        <a:effectLst/>
      </p:bgPr>
    </p:bg>
    <p:spTree>
      <p:nvGrpSpPr>
        <p:cNvPr id="1" name="Shape 476"/>
        <p:cNvGrpSpPr/>
        <p:nvPr/>
      </p:nvGrpSpPr>
      <p:grpSpPr>
        <a:xfrm>
          <a:off x="0" y="0"/>
          <a:ext cx="0" cy="0"/>
          <a:chOff x="0" y="0"/>
          <a:chExt cx="0" cy="0"/>
        </a:xfrm>
      </p:grpSpPr>
      <p:sp>
        <p:nvSpPr>
          <p:cNvPr id="477" name="Google Shape;477;p49"/>
          <p:cNvSpPr txBox="1">
            <a:spLocks noGrp="1"/>
          </p:cNvSpPr>
          <p:nvPr>
            <p:ph type="title"/>
          </p:nvPr>
        </p:nvSpPr>
        <p:spPr>
          <a:xfrm>
            <a:off x="457200" y="249525"/>
            <a:ext cx="8229600" cy="58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sz="2400"/>
              <a:t>Methodological pluralism</a:t>
            </a:r>
            <a:endParaRPr sz="1800"/>
          </a:p>
          <a:p>
            <a:pPr marL="0" lvl="0" indent="0" algn="ctr" rtl="0">
              <a:lnSpc>
                <a:spcPct val="100000"/>
              </a:lnSpc>
              <a:spcBef>
                <a:spcPts val="0"/>
              </a:spcBef>
              <a:spcAft>
                <a:spcPts val="0"/>
              </a:spcAft>
              <a:buSzPts val="1400"/>
              <a:buNone/>
            </a:pPr>
            <a:r>
              <a:rPr lang="en-GB" sz="1800"/>
              <a:t>4 quadrants of integral framework</a:t>
            </a:r>
            <a:endParaRPr sz="1800"/>
          </a:p>
        </p:txBody>
      </p:sp>
      <p:pic>
        <p:nvPicPr>
          <p:cNvPr id="478" name="Google Shape;478;p49" descr="aqual.png"/>
          <p:cNvPicPr preferRelativeResize="0">
            <a:picLocks noGrp="1"/>
          </p:cNvPicPr>
          <p:nvPr>
            <p:ph type="body" idx="1"/>
          </p:nvPr>
        </p:nvPicPr>
        <p:blipFill rotWithShape="1">
          <a:blip r:embed="rId3">
            <a:alphaModFix/>
          </a:blip>
          <a:srcRect t="1958" b="1957"/>
          <a:stretch/>
        </p:blipFill>
        <p:spPr>
          <a:xfrm>
            <a:off x="457200" y="1013222"/>
            <a:ext cx="8229600" cy="324326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4"/>
          <p:cNvSpPr txBox="1">
            <a:spLocks noGrp="1"/>
          </p:cNvSpPr>
          <p:nvPr>
            <p:ph type="body" idx="1"/>
          </p:nvPr>
        </p:nvSpPr>
        <p:spPr>
          <a:xfrm>
            <a:off x="395536" y="1131590"/>
            <a:ext cx="8496944" cy="46064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F3F3F"/>
              </a:buClr>
              <a:buSzPts val="2000"/>
              <a:buNone/>
            </a:pPr>
            <a:r>
              <a:rPr lang="en-GB"/>
              <a:t>Joy</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482"/>
        <p:cNvGrpSpPr/>
        <p:nvPr/>
      </p:nvGrpSpPr>
      <p:grpSpPr>
        <a:xfrm>
          <a:off x="0" y="0"/>
          <a:ext cx="0" cy="0"/>
          <a:chOff x="0" y="0"/>
          <a:chExt cx="0" cy="0"/>
        </a:xfrm>
      </p:grpSpPr>
      <p:pic>
        <p:nvPicPr>
          <p:cNvPr id="483" name="Google Shape;483;p50"/>
          <p:cNvPicPr preferRelativeResize="0"/>
          <p:nvPr/>
        </p:nvPicPr>
        <p:blipFill rotWithShape="1">
          <a:blip r:embed="rId3">
            <a:alphaModFix/>
          </a:blip>
          <a:srcRect/>
          <a:stretch/>
        </p:blipFill>
        <p:spPr>
          <a:xfrm>
            <a:off x="1248575" y="237950"/>
            <a:ext cx="5912551" cy="50288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Shape 487"/>
        <p:cNvGrpSpPr/>
        <p:nvPr/>
      </p:nvGrpSpPr>
      <p:grpSpPr>
        <a:xfrm>
          <a:off x="0" y="0"/>
          <a:ext cx="0" cy="0"/>
          <a:chOff x="0" y="0"/>
          <a:chExt cx="0" cy="0"/>
        </a:xfrm>
      </p:grpSpPr>
      <p:pic>
        <p:nvPicPr>
          <p:cNvPr id="488" name="Google Shape;488;p51"/>
          <p:cNvPicPr preferRelativeResize="0"/>
          <p:nvPr/>
        </p:nvPicPr>
        <p:blipFill rotWithShape="1">
          <a:blip r:embed="rId3">
            <a:alphaModFix/>
          </a:blip>
          <a:srcRect/>
          <a:stretch/>
        </p:blipFill>
        <p:spPr>
          <a:xfrm>
            <a:off x="1568988" y="304800"/>
            <a:ext cx="6006036" cy="48387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492"/>
        <p:cNvGrpSpPr/>
        <p:nvPr/>
      </p:nvGrpSpPr>
      <p:grpSpPr>
        <a:xfrm>
          <a:off x="0" y="0"/>
          <a:ext cx="0" cy="0"/>
          <a:chOff x="0" y="0"/>
          <a:chExt cx="0" cy="0"/>
        </a:xfrm>
      </p:grpSpPr>
      <p:pic>
        <p:nvPicPr>
          <p:cNvPr id="493" name="Google Shape;493;p52"/>
          <p:cNvPicPr preferRelativeResize="0"/>
          <p:nvPr/>
        </p:nvPicPr>
        <p:blipFill rotWithShape="1">
          <a:blip r:embed="rId3">
            <a:alphaModFix/>
          </a:blip>
          <a:srcRect/>
          <a:stretch/>
        </p:blipFill>
        <p:spPr>
          <a:xfrm>
            <a:off x="2016900" y="254500"/>
            <a:ext cx="5370825" cy="48071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53"/>
          <p:cNvSpPr txBox="1">
            <a:spLocks noGrp="1"/>
          </p:cNvSpPr>
          <p:nvPr>
            <p:ph type="title"/>
          </p:nvPr>
        </p:nvSpPr>
        <p:spPr>
          <a:xfrm>
            <a:off x="0" y="0"/>
            <a:ext cx="9144000" cy="884466"/>
          </a:xfrm>
          <a:prstGeom prst="rect">
            <a:avLst/>
          </a:prstGeom>
          <a:noFill/>
          <a:ln>
            <a:noFill/>
          </a:ln>
        </p:spPr>
        <p:txBody>
          <a:bodyPr spcFirstLastPara="1" wrap="square" lIns="91425" tIns="91425" rIns="91425" bIns="91425" anchor="ctr" anchorCtr="0">
            <a:noAutofit/>
          </a:bodyPr>
          <a:lstStyle/>
          <a:p>
            <a:pPr marL="365125" lvl="0" indent="0" algn="l" rtl="0">
              <a:lnSpc>
                <a:spcPct val="100000"/>
              </a:lnSpc>
              <a:spcBef>
                <a:spcPts val="0"/>
              </a:spcBef>
              <a:spcAft>
                <a:spcPts val="0"/>
              </a:spcAft>
              <a:buSzPts val="2800"/>
              <a:buNone/>
            </a:pPr>
            <a:r>
              <a:rPr lang="en-GB">
                <a:solidFill>
                  <a:srgbClr val="333333"/>
                </a:solidFill>
                <a:highlight>
                  <a:srgbClr val="FFFFFF"/>
                </a:highlight>
              </a:rPr>
              <a:t>The </a:t>
            </a:r>
            <a:r>
              <a:rPr lang="en-GB" u="sng">
                <a:solidFill>
                  <a:srgbClr val="326891"/>
                </a:solidFill>
                <a:highlight>
                  <a:srgbClr val="FFFFFF"/>
                </a:highlight>
                <a:hlinkClick r:id="rId3"/>
              </a:rPr>
              <a:t>Gaia hypothesis</a:t>
            </a:r>
            <a:r>
              <a:rPr lang="en-GB">
                <a:solidFill>
                  <a:srgbClr val="333333"/>
                </a:solidFill>
                <a:highlight>
                  <a:srgbClr val="FFFFFF"/>
                </a:highlight>
              </a:rPr>
              <a:t>. </a:t>
            </a:r>
            <a:endParaRPr/>
          </a:p>
        </p:txBody>
      </p:sp>
      <p:sp>
        <p:nvSpPr>
          <p:cNvPr id="499" name="Google Shape;499;p53"/>
          <p:cNvSpPr txBox="1">
            <a:spLocks noGrp="1"/>
          </p:cNvSpPr>
          <p:nvPr>
            <p:ph type="body" idx="2"/>
          </p:nvPr>
        </p:nvSpPr>
        <p:spPr>
          <a:xfrm>
            <a:off x="323528" y="985301"/>
            <a:ext cx="8496944" cy="2995737"/>
          </a:xfrm>
          <a:prstGeom prst="rect">
            <a:avLst/>
          </a:prstGeom>
          <a:noFill/>
          <a:ln>
            <a:noFill/>
          </a:ln>
        </p:spPr>
        <p:txBody>
          <a:bodyPr spcFirstLastPara="1" wrap="square" lIns="396000" tIns="91425" rIns="91425" bIns="91425" anchor="t" anchorCtr="0">
            <a:noAutofit/>
          </a:bodyPr>
          <a:lstStyle/>
          <a:p>
            <a:pPr marL="365125" lvl="0" indent="0" algn="l" rtl="0">
              <a:lnSpc>
                <a:spcPct val="100000"/>
              </a:lnSpc>
              <a:spcBef>
                <a:spcPts val="0"/>
              </a:spcBef>
              <a:spcAft>
                <a:spcPts val="0"/>
              </a:spcAft>
              <a:buClr>
                <a:srgbClr val="A04DA3"/>
              </a:buClr>
              <a:buSzPts val="1800"/>
              <a:buNone/>
            </a:pPr>
            <a:r>
              <a:rPr lang="en-GB" sz="2400"/>
              <a:t>Conceived by the British chemist James Lovelock in the early 1970s and later developed with the American biologist Lynn Margulis, the Gaia hypothesis proposes that all the living and nonliving elements of Earth are “parts and partners of a vast being who in her entirety has the power to maintain our planet as a fit and comfortable habitat for life.”</a:t>
            </a:r>
            <a:endParaRPr/>
          </a:p>
          <a:p>
            <a:pPr marL="365125" lvl="0" indent="0" algn="l" rtl="0">
              <a:lnSpc>
                <a:spcPct val="100000"/>
              </a:lnSpc>
              <a:spcBef>
                <a:spcPts val="0"/>
              </a:spcBef>
              <a:spcAft>
                <a:spcPts val="0"/>
              </a:spcAft>
              <a:buClr>
                <a:srgbClr val="A04DA3"/>
              </a:buClr>
              <a:buSzPts val="1800"/>
              <a:buNone/>
            </a:pPr>
            <a:endParaRPr sz="24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48"/>
          <p:cNvSpPr txBox="1"/>
          <p:nvPr/>
        </p:nvSpPr>
        <p:spPr>
          <a:xfrm>
            <a:off x="4995025" y="4507200"/>
            <a:ext cx="2131800" cy="297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48"/>
          <p:cNvSpPr txBox="1"/>
          <p:nvPr/>
        </p:nvSpPr>
        <p:spPr>
          <a:xfrm>
            <a:off x="8690775" y="4436925"/>
            <a:ext cx="6526500" cy="761400"/>
          </a:xfrm>
          <a:prstGeom prst="rect">
            <a:avLst/>
          </a:prstGeom>
          <a:noFill/>
          <a:ln>
            <a:noFill/>
          </a:ln>
          <a:effectLst>
            <a:outerShdw blurRad="57150" dist="19050" dir="5400000" algn="bl" rotWithShape="0">
              <a:srgbClr val="000000"/>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6" name="Google Shape;506;p48"/>
          <p:cNvPicPr preferRelativeResize="0"/>
          <p:nvPr/>
        </p:nvPicPr>
        <p:blipFill rotWithShape="1">
          <a:blip r:embed="rId3">
            <a:alphaModFix/>
          </a:blip>
          <a:srcRect/>
          <a:stretch/>
        </p:blipFill>
        <p:spPr>
          <a:xfrm>
            <a:off x="152400" y="152400"/>
            <a:ext cx="7904273" cy="4991100"/>
          </a:xfrm>
          <a:prstGeom prst="rect">
            <a:avLst/>
          </a:prstGeom>
          <a:noFill/>
          <a:ln>
            <a:noFill/>
          </a:ln>
        </p:spPr>
      </p:pic>
      <p:sp>
        <p:nvSpPr>
          <p:cNvPr id="507" name="Google Shape;507;p48"/>
          <p:cNvSpPr txBox="1"/>
          <p:nvPr/>
        </p:nvSpPr>
        <p:spPr>
          <a:xfrm>
            <a:off x="4655875" y="3093175"/>
            <a:ext cx="2810100" cy="65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Placing our joy - or our lived sense of valuing - here</a:t>
            </a:r>
            <a:endParaRPr sz="1400" b="0" i="0" u="none" strike="noStrike" cap="none">
              <a:solidFill>
                <a:srgbClr val="000000"/>
              </a:solidFill>
              <a:latin typeface="Arial"/>
              <a:ea typeface="Arial"/>
              <a:cs typeface="Arial"/>
              <a:sym typeface="Arial"/>
            </a:endParaRPr>
          </a:p>
        </p:txBody>
      </p:sp>
      <p:sp>
        <p:nvSpPr>
          <p:cNvPr id="508" name="Google Shape;508;p48"/>
          <p:cNvSpPr txBox="1"/>
          <p:nvPr/>
        </p:nvSpPr>
        <p:spPr>
          <a:xfrm>
            <a:off x="1427700" y="3025350"/>
            <a:ext cx="2311500" cy="88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Our grief, loss, despair,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Helplessness, guilt</a:t>
            </a:r>
            <a:endParaRPr sz="1400" b="0" i="0" u="none" strike="noStrike" cap="none">
              <a:solidFill>
                <a:srgbClr val="000000"/>
              </a:solidFill>
              <a:latin typeface="Arial"/>
              <a:ea typeface="Arial"/>
              <a:cs typeface="Arial"/>
              <a:sym typeface="Arial"/>
            </a:endParaRPr>
          </a:p>
        </p:txBody>
      </p:sp>
      <p:sp>
        <p:nvSpPr>
          <p:cNvPr id="509" name="Google Shape;509;p48"/>
          <p:cNvSpPr txBox="1"/>
          <p:nvPr/>
        </p:nvSpPr>
        <p:spPr>
          <a:xfrm>
            <a:off x="1507000" y="1189725"/>
            <a:ext cx="1937700" cy="99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Denial, avoidance, distraction, frantic workaholic activity, addictive numbing</a:t>
            </a:r>
            <a:endParaRPr sz="1400" b="0" i="0" u="none" strike="noStrike" cap="none">
              <a:solidFill>
                <a:srgbClr val="000000"/>
              </a:solidFill>
              <a:latin typeface="Arial"/>
              <a:ea typeface="Arial"/>
              <a:cs typeface="Arial"/>
              <a:sym typeface="Arial"/>
            </a:endParaRPr>
          </a:p>
        </p:txBody>
      </p:sp>
      <p:sp>
        <p:nvSpPr>
          <p:cNvPr id="510" name="Google Shape;510;p48"/>
          <p:cNvSpPr txBox="1"/>
          <p:nvPr/>
        </p:nvSpPr>
        <p:spPr>
          <a:xfrm>
            <a:off x="3470025" y="1948675"/>
            <a:ext cx="1269000" cy="114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  From: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9900FF"/>
                </a:solidFill>
                <a:latin typeface="Arial"/>
                <a:ea typeface="Arial"/>
                <a:cs typeface="Arial"/>
                <a:sym typeface="Arial"/>
              </a:rPr>
              <a:t>(global us) Gaia</a:t>
            </a:r>
            <a:endParaRPr sz="1400" b="0" i="0" u="none" strike="noStrike" cap="none">
              <a:solidFill>
                <a:srgbClr val="99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9900FF"/>
                </a:solidFill>
                <a:latin typeface="Arial"/>
                <a:ea typeface="Arial"/>
                <a:cs typeface="Arial"/>
                <a:sym typeface="Arial"/>
              </a:rPr>
              <a:t>     here, </a:t>
            </a:r>
            <a:endParaRPr sz="1400" b="0" i="0" u="none" strike="noStrike" cap="none">
              <a:solidFill>
                <a:srgbClr val="99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9900FF"/>
                </a:solidFill>
                <a:latin typeface="Arial"/>
                <a:ea typeface="Arial"/>
                <a:cs typeface="Arial"/>
                <a:sym typeface="Arial"/>
              </a:rPr>
              <a:t>           now</a:t>
            </a:r>
            <a:endParaRPr sz="1400" b="0" i="0" u="none" strike="noStrike" cap="none">
              <a:solidFill>
                <a:srgbClr val="9900FF"/>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A5A5A5"/>
        </a:solidFill>
        <a:effectLst/>
      </p:bgPr>
    </p:bg>
    <p:spTree>
      <p:nvGrpSpPr>
        <p:cNvPr id="1" name="Shape 514"/>
        <p:cNvGrpSpPr/>
        <p:nvPr/>
      </p:nvGrpSpPr>
      <p:grpSpPr>
        <a:xfrm>
          <a:off x="0" y="0"/>
          <a:ext cx="0" cy="0"/>
          <a:chOff x="0" y="0"/>
          <a:chExt cx="0" cy="0"/>
        </a:xfrm>
      </p:grpSpPr>
      <p:sp>
        <p:nvSpPr>
          <p:cNvPr id="515" name="Google Shape;515;p54"/>
          <p:cNvSpPr txBox="1">
            <a:spLocks noGrp="1"/>
          </p:cNvSpPr>
          <p:nvPr>
            <p:ph type="body" idx="1"/>
          </p:nvPr>
        </p:nvSpPr>
        <p:spPr>
          <a:xfrm>
            <a:off x="765810" y="1172661"/>
            <a:ext cx="8229600" cy="207345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00"/>
              </a:spcBef>
              <a:spcAft>
                <a:spcPts val="0"/>
              </a:spcAft>
              <a:buSzPts val="1800"/>
              <a:buNone/>
            </a:pPr>
            <a:r>
              <a:rPr lang="en-GB">
                <a:solidFill>
                  <a:schemeClr val="lt1"/>
                </a:solidFill>
              </a:rPr>
              <a:t>“Evolution is no linear family tree, but change in the single multidimensional being that has grown to cover the entire surface of Earth.”</a:t>
            </a:r>
            <a:endParaRPr/>
          </a:p>
          <a:p>
            <a:pPr marL="0" lvl="0" indent="0" algn="l" rtl="0">
              <a:lnSpc>
                <a:spcPct val="100000"/>
              </a:lnSpc>
              <a:spcBef>
                <a:spcPts val="300"/>
              </a:spcBef>
              <a:spcAft>
                <a:spcPts val="0"/>
              </a:spcAft>
              <a:buSzPts val="1800"/>
              <a:buNone/>
            </a:pPr>
            <a:r>
              <a:rPr lang="en-GB">
                <a:solidFill>
                  <a:schemeClr val="lt1"/>
                </a:solidFill>
              </a:rPr>
              <a:t>– From “What is Life?” 1995. By Lynn Margulis</a:t>
            </a:r>
            <a:endParaRPr/>
          </a:p>
          <a:p>
            <a:pPr marL="0" lvl="0" indent="0" algn="l" rtl="0">
              <a:lnSpc>
                <a:spcPct val="100000"/>
              </a:lnSpc>
              <a:spcBef>
                <a:spcPts val="300"/>
              </a:spcBef>
              <a:spcAft>
                <a:spcPts val="0"/>
              </a:spcAft>
              <a:buSzPts val="1800"/>
              <a:buNone/>
            </a:pP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55"/>
          <p:cNvSpPr txBox="1">
            <a:spLocks noGrp="1"/>
          </p:cNvSpPr>
          <p:nvPr>
            <p:ph type="title"/>
          </p:nvPr>
        </p:nvSpPr>
        <p:spPr>
          <a:xfrm>
            <a:off x="1619672" y="229535"/>
            <a:ext cx="7524328" cy="884466"/>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GB" sz="2400"/>
              <a:t>Naomi Klein  (“This changes everything”, 2014)</a:t>
            </a:r>
            <a:endParaRPr sz="2400"/>
          </a:p>
        </p:txBody>
      </p:sp>
      <p:sp>
        <p:nvSpPr>
          <p:cNvPr id="521" name="Google Shape;521;p55"/>
          <p:cNvSpPr txBox="1">
            <a:spLocks noGrp="1"/>
          </p:cNvSpPr>
          <p:nvPr>
            <p:ph type="body" idx="1"/>
          </p:nvPr>
        </p:nvSpPr>
        <p:spPr>
          <a:xfrm>
            <a:off x="1979712" y="987574"/>
            <a:ext cx="6912768" cy="460648"/>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rgbClr val="000000"/>
              </a:buClr>
              <a:buSzPts val="1100"/>
              <a:buNone/>
            </a:pPr>
            <a:endParaRPr sz="2200">
              <a:solidFill>
                <a:srgbClr val="1F0909"/>
              </a:solidFill>
              <a:latin typeface="Arial"/>
              <a:ea typeface="Arial"/>
              <a:cs typeface="Arial"/>
              <a:sym typeface="Arial"/>
            </a:endParaRPr>
          </a:p>
          <a:p>
            <a:pPr marL="0" lvl="0" indent="0" algn="l" rtl="0">
              <a:lnSpc>
                <a:spcPct val="115000"/>
              </a:lnSpc>
              <a:spcBef>
                <a:spcPts val="0"/>
              </a:spcBef>
              <a:spcAft>
                <a:spcPts val="0"/>
              </a:spcAft>
              <a:buSzPts val="1800"/>
              <a:buNone/>
            </a:pPr>
            <a:endParaRPr b="1">
              <a:latin typeface="Arial"/>
              <a:ea typeface="Arial"/>
              <a:cs typeface="Arial"/>
              <a:sym typeface="Arial"/>
            </a:endParaRPr>
          </a:p>
        </p:txBody>
      </p:sp>
      <p:sp>
        <p:nvSpPr>
          <p:cNvPr id="522" name="Google Shape;522;p55"/>
          <p:cNvSpPr txBox="1">
            <a:spLocks noGrp="1"/>
          </p:cNvSpPr>
          <p:nvPr>
            <p:ph type="body" idx="2"/>
          </p:nvPr>
        </p:nvSpPr>
        <p:spPr>
          <a:xfrm>
            <a:off x="1719084" y="1367065"/>
            <a:ext cx="6912768" cy="2995737"/>
          </a:xfrm>
          <a:prstGeom prst="rect">
            <a:avLst/>
          </a:prstGeom>
          <a:noFill/>
          <a:ln>
            <a:noFill/>
          </a:ln>
        </p:spPr>
        <p:txBody>
          <a:bodyPr spcFirstLastPara="1" wrap="square" lIns="396000" tIns="91425" rIns="91425" bIns="91425" anchor="t" anchorCtr="0">
            <a:noAutofit/>
          </a:bodyPr>
          <a:lstStyle/>
          <a:p>
            <a:pPr marL="365125" lvl="0" indent="0" algn="l" rtl="0">
              <a:lnSpc>
                <a:spcPct val="115000"/>
              </a:lnSpc>
              <a:spcBef>
                <a:spcPts val="0"/>
              </a:spcBef>
              <a:spcAft>
                <a:spcPts val="0"/>
              </a:spcAft>
              <a:buSzPts val="1800"/>
              <a:buNone/>
            </a:pPr>
            <a:r>
              <a:rPr lang="en-GB" sz="2000" i="1"/>
              <a:t>“ ….the bottom line is what matters here: our economic system and our planetary system are now at war. Or more accurately, our economy is at war with many forms of life on earth, including human life. What the climate needs to avoid collapse is a contraction in humanity’s use of resources; what our economic model demands to avoid collapse is unfettered expansion. Only one set of these rules can be changed.</a:t>
            </a:r>
            <a:endParaRPr sz="2000"/>
          </a:p>
          <a:p>
            <a:pPr marL="0" lvl="0" indent="0" algn="l" rtl="0">
              <a:lnSpc>
                <a:spcPct val="115000"/>
              </a:lnSpc>
              <a:spcBef>
                <a:spcPts val="0"/>
              </a:spcBef>
              <a:spcAft>
                <a:spcPts val="0"/>
              </a:spcAft>
              <a:buSzPts val="1800"/>
              <a:buNone/>
            </a:pPr>
            <a:endParaRPr>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Shape 526"/>
        <p:cNvGrpSpPr/>
        <p:nvPr/>
      </p:nvGrpSpPr>
      <p:grpSpPr>
        <a:xfrm>
          <a:off x="0" y="0"/>
          <a:ext cx="0" cy="0"/>
          <a:chOff x="0" y="0"/>
          <a:chExt cx="0" cy="0"/>
        </a:xfrm>
      </p:grpSpPr>
      <p:sp>
        <p:nvSpPr>
          <p:cNvPr id="527" name="Google Shape;527;p56"/>
          <p:cNvSpPr txBox="1">
            <a:spLocks noGrp="1"/>
          </p:cNvSpPr>
          <p:nvPr>
            <p:ph type="body" idx="1"/>
          </p:nvPr>
        </p:nvSpPr>
        <p:spPr>
          <a:xfrm>
            <a:off x="395536" y="1131590"/>
            <a:ext cx="8496944" cy="460648"/>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300"/>
              </a:spcBef>
              <a:spcAft>
                <a:spcPts val="0"/>
              </a:spcAft>
              <a:buSzPts val="2800"/>
              <a:buNone/>
            </a:pPr>
            <a:r>
              <a:rPr lang="en-GB"/>
              <a:t>Guided Meditation: The Ecological Self</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Shape 531"/>
        <p:cNvGrpSpPr/>
        <p:nvPr/>
      </p:nvGrpSpPr>
      <p:grpSpPr>
        <a:xfrm>
          <a:off x="0" y="0"/>
          <a:ext cx="0" cy="0"/>
          <a:chOff x="0" y="0"/>
          <a:chExt cx="0" cy="0"/>
        </a:xfrm>
      </p:grpSpPr>
      <p:sp>
        <p:nvSpPr>
          <p:cNvPr id="532" name="Google Shape;532;p57"/>
          <p:cNvSpPr txBox="1"/>
          <p:nvPr/>
        </p:nvSpPr>
        <p:spPr>
          <a:xfrm>
            <a:off x="238800" y="477600"/>
            <a:ext cx="8762400" cy="453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Georgia"/>
                <a:ea typeface="Georgia"/>
                <a:cs typeface="Georgia"/>
                <a:sym typeface="Georgia"/>
              </a:rPr>
              <a:t>PPT Input on:</a:t>
            </a:r>
            <a:endParaRPr sz="1400" b="0" i="0" u="none" strike="noStrike" cap="none">
              <a:solidFill>
                <a:srgbClr val="000000"/>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Georgia"/>
                <a:ea typeface="Georgia"/>
                <a:cs typeface="Georgia"/>
                <a:sym typeface="Georgia"/>
              </a:rPr>
              <a:t>Rittells Wicked problems</a:t>
            </a:r>
            <a:endParaRPr sz="1400" b="0" i="0" u="none" strike="noStrike" cap="none">
              <a:solidFill>
                <a:srgbClr val="000000"/>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Georgia"/>
                <a:ea typeface="Georgia"/>
                <a:cs typeface="Georgia"/>
                <a:sym typeface="Georgia"/>
              </a:rPr>
              <a:t>Elinor Ostrums group design principles</a:t>
            </a:r>
            <a:endParaRPr sz="1400" b="0" i="0" u="none" strike="noStrike" cap="none">
              <a:solidFill>
                <a:srgbClr val="000000"/>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Georgia"/>
                <a:ea typeface="Georgia"/>
                <a:cs typeface="Georgia"/>
                <a:sym typeface="Georgia"/>
              </a:rPr>
              <a:t>And the 4R’s of Deep adaptation (Jem Bendell)</a:t>
            </a:r>
            <a:endParaRPr sz="1400" b="0" i="0" u="none" strike="noStrike" cap="none">
              <a:solidFill>
                <a:srgbClr val="000000"/>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Georgia"/>
                <a:ea typeface="Georgia"/>
                <a:cs typeface="Georgia"/>
                <a:sym typeface="Georgia"/>
              </a:rPr>
              <a:t>In preparation for “Going forth” - or as we  might say “Committed Actions in the service of ecological values recognised from the perspective of the ecological self.</a:t>
            </a:r>
            <a:endParaRPr sz="1400" b="0" i="0" u="none" strike="noStrike" cap="none">
              <a:solidFill>
                <a:srgbClr val="000000"/>
              </a:solidFill>
              <a:latin typeface="Georgia"/>
              <a:ea typeface="Georgia"/>
              <a:cs typeface="Georgia"/>
              <a:sym typeface="Georgia"/>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A5A5A5"/>
        </a:solidFill>
        <a:effectLst/>
      </p:bgPr>
    </p:bg>
    <p:spTree>
      <p:nvGrpSpPr>
        <p:cNvPr id="1" name="Shape 536"/>
        <p:cNvGrpSpPr/>
        <p:nvPr/>
      </p:nvGrpSpPr>
      <p:grpSpPr>
        <a:xfrm>
          <a:off x="0" y="0"/>
          <a:ext cx="0" cy="0"/>
          <a:chOff x="0" y="0"/>
          <a:chExt cx="0" cy="0"/>
        </a:xfrm>
      </p:grpSpPr>
      <p:sp>
        <p:nvSpPr>
          <p:cNvPr id="537" name="Google Shape;537;p58"/>
          <p:cNvSpPr txBox="1">
            <a:spLocks noGrp="1"/>
          </p:cNvSpPr>
          <p:nvPr>
            <p:ph type="title"/>
          </p:nvPr>
        </p:nvSpPr>
        <p:spPr>
          <a:xfrm>
            <a:off x="457200" y="400050"/>
            <a:ext cx="8229600" cy="800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solidFill>
                  <a:schemeClr val="lt1"/>
                </a:solidFill>
                <a:latin typeface="Trebuchet MS"/>
                <a:ea typeface="Trebuchet MS"/>
                <a:cs typeface="Trebuchet MS"/>
                <a:sym typeface="Trebuchet MS"/>
              </a:rPr>
              <a:t>The “commons”|</a:t>
            </a:r>
            <a:endParaRPr>
              <a:solidFill>
                <a:schemeClr val="lt1"/>
              </a:solidFill>
              <a:latin typeface="Trebuchet MS"/>
              <a:ea typeface="Trebuchet MS"/>
              <a:cs typeface="Trebuchet MS"/>
              <a:sym typeface="Trebuchet MS"/>
            </a:endParaRPr>
          </a:p>
        </p:txBody>
      </p:sp>
      <p:sp>
        <p:nvSpPr>
          <p:cNvPr id="538" name="Google Shape;538;p58"/>
          <p:cNvSpPr txBox="1">
            <a:spLocks noGrp="1"/>
          </p:cNvSpPr>
          <p:nvPr>
            <p:ph type="body" idx="1"/>
          </p:nvPr>
        </p:nvSpPr>
        <p:spPr>
          <a:xfrm>
            <a:off x="377190" y="1332786"/>
            <a:ext cx="8229600" cy="3243262"/>
          </a:xfrm>
          <a:prstGeom prst="rect">
            <a:avLst/>
          </a:prstGeom>
          <a:noFill/>
          <a:ln>
            <a:noFill/>
          </a:ln>
        </p:spPr>
        <p:txBody>
          <a:bodyPr spcFirstLastPara="1" wrap="square" lIns="91425" tIns="45700" rIns="91425" bIns="45700" anchor="t" anchorCtr="0">
            <a:noAutofit/>
          </a:bodyPr>
          <a:lstStyle/>
          <a:p>
            <a:pPr marL="107950" lvl="0" indent="0" algn="ctr" rtl="0">
              <a:lnSpc>
                <a:spcPct val="100000"/>
              </a:lnSpc>
              <a:spcBef>
                <a:spcPts val="0"/>
              </a:spcBef>
              <a:spcAft>
                <a:spcPts val="0"/>
              </a:spcAft>
              <a:buSzPts val="2800"/>
              <a:buFont typeface="Georgia"/>
              <a:buNone/>
            </a:pPr>
            <a:r>
              <a:rPr lang="en-GB">
                <a:solidFill>
                  <a:schemeClr val="lt1"/>
                </a:solidFill>
              </a:rPr>
              <a:t>Earth as Context</a:t>
            </a:r>
            <a:endParaRPr>
              <a:solidFill>
                <a:schemeClr val="lt1"/>
              </a:solidFill>
            </a:endParaRPr>
          </a:p>
          <a:p>
            <a:pPr marL="107950" lvl="0" indent="0" algn="ctr" rtl="0">
              <a:lnSpc>
                <a:spcPct val="100000"/>
              </a:lnSpc>
              <a:spcBef>
                <a:spcPts val="300"/>
              </a:spcBef>
              <a:spcAft>
                <a:spcPts val="0"/>
              </a:spcAft>
              <a:buSzPts val="2800"/>
              <a:buFont typeface="Georgia"/>
              <a:buNone/>
            </a:pPr>
            <a:endParaRPr>
              <a:solidFill>
                <a:schemeClr val="lt1"/>
              </a:solidFill>
              <a:latin typeface="Georgia"/>
              <a:ea typeface="Georgia"/>
              <a:cs typeface="Georgia"/>
              <a:sym typeface="Georgia"/>
            </a:endParaRPr>
          </a:p>
          <a:p>
            <a:pPr marL="107950" lvl="0" indent="0" algn="ctr" rtl="0">
              <a:lnSpc>
                <a:spcPct val="100000"/>
              </a:lnSpc>
              <a:spcBef>
                <a:spcPts val="300"/>
              </a:spcBef>
              <a:spcAft>
                <a:spcPts val="0"/>
              </a:spcAft>
              <a:buSzPts val="2800"/>
              <a:buFont typeface="Georgia"/>
              <a:buNone/>
            </a:pPr>
            <a:r>
              <a:rPr lang="en-GB">
                <a:solidFill>
                  <a:schemeClr val="lt1"/>
                </a:solidFill>
              </a:rPr>
              <a:t>Plants</a:t>
            </a:r>
            <a:endParaRPr>
              <a:solidFill>
                <a:schemeClr val="lt1"/>
              </a:solidFill>
            </a:endParaRPr>
          </a:p>
          <a:p>
            <a:pPr marL="107950" lvl="0" indent="0" algn="ctr" rtl="0">
              <a:lnSpc>
                <a:spcPct val="100000"/>
              </a:lnSpc>
              <a:spcBef>
                <a:spcPts val="300"/>
              </a:spcBef>
              <a:spcAft>
                <a:spcPts val="0"/>
              </a:spcAft>
              <a:buSzPts val="2800"/>
              <a:buFont typeface="Georgia"/>
              <a:buNone/>
            </a:pPr>
            <a:r>
              <a:rPr lang="en-GB">
                <a:solidFill>
                  <a:schemeClr val="lt1"/>
                </a:solidFill>
              </a:rPr>
              <a:t>Animals</a:t>
            </a:r>
            <a:endParaRPr>
              <a:solidFill>
                <a:schemeClr val="lt1"/>
              </a:solidFill>
            </a:endParaRPr>
          </a:p>
          <a:p>
            <a:pPr marL="107950" lvl="0" indent="0" algn="ctr" rtl="0">
              <a:lnSpc>
                <a:spcPct val="100000"/>
              </a:lnSpc>
              <a:spcBef>
                <a:spcPts val="300"/>
              </a:spcBef>
              <a:spcAft>
                <a:spcPts val="0"/>
              </a:spcAft>
              <a:buSzPts val="2800"/>
              <a:buFont typeface="Georgia"/>
              <a:buNone/>
            </a:pPr>
            <a:r>
              <a:rPr lang="en-GB">
                <a:solidFill>
                  <a:schemeClr val="lt1"/>
                </a:solidFill>
              </a:rPr>
              <a:t>Humans</a:t>
            </a:r>
            <a:endParaRPr>
              <a:solidFill>
                <a:schemeClr val="lt1"/>
              </a:solidFill>
            </a:endParaRPr>
          </a:p>
          <a:p>
            <a:pPr marL="107950" lvl="0" indent="0" algn="ctr" rtl="0">
              <a:lnSpc>
                <a:spcPct val="100000"/>
              </a:lnSpc>
              <a:spcBef>
                <a:spcPts val="300"/>
              </a:spcBef>
              <a:spcAft>
                <a:spcPts val="0"/>
              </a:spcAft>
              <a:buSzPts val="2800"/>
              <a:buFont typeface="Georgia"/>
              <a:buNone/>
            </a:pPr>
            <a:endParaRPr>
              <a:solidFill>
                <a:schemeClr val="lt1"/>
              </a:solidFill>
              <a:latin typeface="Georgia"/>
              <a:ea typeface="Georgia"/>
              <a:cs typeface="Georgia"/>
              <a:sym typeface="Georgia"/>
            </a:endParaRPr>
          </a:p>
          <a:p>
            <a:pPr marL="107950" lvl="0" indent="0" algn="ctr" rtl="0">
              <a:lnSpc>
                <a:spcPct val="100000"/>
              </a:lnSpc>
              <a:spcBef>
                <a:spcPts val="300"/>
              </a:spcBef>
              <a:spcAft>
                <a:spcPts val="0"/>
              </a:spcAft>
              <a:buSzPts val="2800"/>
              <a:buFont typeface="Georgia"/>
              <a:buNone/>
            </a:pPr>
            <a:r>
              <a:rPr lang="en-GB">
                <a:solidFill>
                  <a:schemeClr val="lt1"/>
                </a:solidFill>
              </a:rPr>
              <a:t>We are not separate, but interrelated</a:t>
            </a:r>
            <a:endParaRPr>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5"/>
          <p:cNvPicPr preferRelativeResize="0"/>
          <p:nvPr/>
        </p:nvPicPr>
        <p:blipFill rotWithShape="1">
          <a:blip r:embed="rId3">
            <a:alphaModFix/>
          </a:blip>
          <a:srcRect/>
          <a:stretch/>
        </p:blipFill>
        <p:spPr>
          <a:xfrm>
            <a:off x="1" y="0"/>
            <a:ext cx="9144000" cy="51435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Shape 542"/>
        <p:cNvGrpSpPr/>
        <p:nvPr/>
      </p:nvGrpSpPr>
      <p:grpSpPr>
        <a:xfrm>
          <a:off x="0" y="0"/>
          <a:ext cx="0" cy="0"/>
          <a:chOff x="0" y="0"/>
          <a:chExt cx="0" cy="0"/>
        </a:xfrm>
      </p:grpSpPr>
      <p:sp>
        <p:nvSpPr>
          <p:cNvPr id="543" name="Google Shape;543;p59"/>
          <p:cNvSpPr txBox="1"/>
          <p:nvPr/>
        </p:nvSpPr>
        <p:spPr>
          <a:xfrm>
            <a:off x="330650" y="514350"/>
            <a:ext cx="8615400" cy="4482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0" i="0" u="none" strike="noStrike" cap="none">
                <a:solidFill>
                  <a:srgbClr val="000000"/>
                </a:solidFill>
                <a:latin typeface="Georgia"/>
                <a:ea typeface="Georgia"/>
                <a:cs typeface="Georgia"/>
                <a:sym typeface="Georgia"/>
              </a:rPr>
              <a:t>Going forth - what is to be done?</a:t>
            </a:r>
            <a:endParaRPr sz="2400" b="0" i="0" u="none" strike="noStrike" cap="none">
              <a:solidFill>
                <a:srgbClr val="000000"/>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2400"/>
              <a:buFont typeface="Arial"/>
              <a:buNone/>
            </a:pPr>
            <a:r>
              <a:rPr lang="en-GB" sz="2400" b="0" i="0" u="none" strike="noStrike" cap="none">
                <a:solidFill>
                  <a:srgbClr val="000000"/>
                </a:solidFill>
                <a:latin typeface="Georgia"/>
                <a:ea typeface="Georgia"/>
                <a:cs typeface="Georgia"/>
                <a:sym typeface="Georgia"/>
              </a:rPr>
              <a:t>Groups of 4, unstructured sharing re ecological values and potential committed actions: personal and organisational - for eg - what can ACBS do? My family, my club, how might I adapt my therapy? Dare I speak of this on social media?</a:t>
            </a:r>
            <a:endParaRPr sz="2400" b="0" i="0" u="none" strike="noStrike" cap="none">
              <a:solidFill>
                <a:srgbClr val="000000"/>
              </a:solidFill>
              <a:latin typeface="Georgia"/>
              <a:ea typeface="Georgia"/>
              <a:cs typeface="Georgia"/>
              <a:sym typeface="Georgia"/>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BFBFBF"/>
        </a:solidFill>
        <a:effectLst/>
      </p:bgPr>
    </p:bg>
    <p:spTree>
      <p:nvGrpSpPr>
        <p:cNvPr id="1" name="Shape 547"/>
        <p:cNvGrpSpPr/>
        <p:nvPr/>
      </p:nvGrpSpPr>
      <p:grpSpPr>
        <a:xfrm>
          <a:off x="0" y="0"/>
          <a:ext cx="0" cy="0"/>
          <a:chOff x="0" y="0"/>
          <a:chExt cx="0" cy="0"/>
        </a:xfrm>
      </p:grpSpPr>
      <p:sp>
        <p:nvSpPr>
          <p:cNvPr id="548" name="Google Shape;548;p61"/>
          <p:cNvSpPr txBox="1">
            <a:spLocks noGrp="1"/>
          </p:cNvSpPr>
          <p:nvPr>
            <p:ph type="title"/>
          </p:nvPr>
        </p:nvSpPr>
        <p:spPr>
          <a:xfrm>
            <a:off x="0" y="0"/>
            <a:ext cx="8229600" cy="800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solidFill>
                  <a:schemeClr val="lt1"/>
                </a:solidFill>
              </a:rPr>
              <a:t>The six wicked complexifiers</a:t>
            </a:r>
            <a:endParaRPr>
              <a:solidFill>
                <a:schemeClr val="lt1"/>
              </a:solidFill>
            </a:endParaRPr>
          </a:p>
        </p:txBody>
      </p:sp>
      <p:pic>
        <p:nvPicPr>
          <p:cNvPr id="549" name="Google Shape;549;p61"/>
          <p:cNvPicPr preferRelativeResize="0"/>
          <p:nvPr/>
        </p:nvPicPr>
        <p:blipFill rotWithShape="1">
          <a:blip r:embed="rId3">
            <a:alphaModFix/>
          </a:blip>
          <a:srcRect/>
          <a:stretch/>
        </p:blipFill>
        <p:spPr>
          <a:xfrm>
            <a:off x="1697355" y="1028014"/>
            <a:ext cx="5749290" cy="3487903"/>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Shape 553"/>
        <p:cNvGrpSpPr/>
        <p:nvPr/>
      </p:nvGrpSpPr>
      <p:grpSpPr>
        <a:xfrm>
          <a:off x="0" y="0"/>
          <a:ext cx="0" cy="0"/>
          <a:chOff x="0" y="0"/>
          <a:chExt cx="0" cy="0"/>
        </a:xfrm>
      </p:grpSpPr>
      <p:sp>
        <p:nvSpPr>
          <p:cNvPr id="554" name="Google Shape;554;p63"/>
          <p:cNvSpPr txBox="1">
            <a:spLocks noGrp="1"/>
          </p:cNvSpPr>
          <p:nvPr>
            <p:ph type="title"/>
          </p:nvPr>
        </p:nvSpPr>
        <p:spPr>
          <a:xfrm>
            <a:off x="0" y="0"/>
            <a:ext cx="9144000" cy="884466"/>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GB"/>
              <a:t>Paul starts here</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64"/>
          <p:cNvSpPr txBox="1">
            <a:spLocks noGrp="1"/>
          </p:cNvSpPr>
          <p:nvPr>
            <p:ph type="body" idx="2"/>
          </p:nvPr>
        </p:nvSpPr>
        <p:spPr>
          <a:xfrm>
            <a:off x="1147482" y="1073881"/>
            <a:ext cx="7996517" cy="2995737"/>
          </a:xfrm>
          <a:prstGeom prst="rect">
            <a:avLst/>
          </a:prstGeom>
          <a:noFill/>
          <a:ln>
            <a:noFill/>
          </a:ln>
        </p:spPr>
        <p:txBody>
          <a:bodyPr spcFirstLastPara="1" wrap="square" lIns="396000" tIns="91425" rIns="91425" bIns="91425" anchor="t" anchorCtr="0">
            <a:noAutofit/>
          </a:bodyPr>
          <a:lstStyle/>
          <a:p>
            <a:pPr marL="0" lvl="0" indent="0" algn="l" rtl="0">
              <a:lnSpc>
                <a:spcPct val="115000"/>
              </a:lnSpc>
              <a:spcBef>
                <a:spcPts val="0"/>
              </a:spcBef>
              <a:spcAft>
                <a:spcPts val="0"/>
              </a:spcAft>
              <a:buSzPts val="1800"/>
              <a:buNone/>
            </a:pPr>
            <a:r>
              <a:rPr lang="en-GB" sz="3600"/>
              <a:t>Prosocial</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65"/>
          <p:cNvSpPr txBox="1">
            <a:spLocks noGrp="1"/>
          </p:cNvSpPr>
          <p:nvPr>
            <p:ph type="title"/>
          </p:nvPr>
        </p:nvSpPr>
        <p:spPr>
          <a:xfrm>
            <a:off x="0" y="0"/>
            <a:ext cx="9144000" cy="884466"/>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GB"/>
              <a:t>Setting Your Intention Exercise</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66"/>
          <p:cNvSpPr txBox="1">
            <a:spLocks noGrp="1"/>
          </p:cNvSpPr>
          <p:nvPr>
            <p:ph type="body" idx="2"/>
          </p:nvPr>
        </p:nvSpPr>
        <p:spPr>
          <a:xfrm>
            <a:off x="1147482" y="1073881"/>
            <a:ext cx="7996517" cy="2995737"/>
          </a:xfrm>
          <a:prstGeom prst="rect">
            <a:avLst/>
          </a:prstGeom>
          <a:noFill/>
          <a:ln>
            <a:noFill/>
          </a:ln>
        </p:spPr>
        <p:txBody>
          <a:bodyPr spcFirstLastPara="1" wrap="square" lIns="396000" tIns="91425" rIns="91425" bIns="91425" anchor="t" anchorCtr="0">
            <a:noAutofit/>
          </a:bodyPr>
          <a:lstStyle/>
          <a:p>
            <a:pPr marL="107950" lvl="0" indent="0" algn="l" rtl="0">
              <a:lnSpc>
                <a:spcPct val="115000"/>
              </a:lnSpc>
              <a:spcBef>
                <a:spcPts val="0"/>
              </a:spcBef>
              <a:spcAft>
                <a:spcPts val="0"/>
              </a:spcAft>
              <a:buSzPts val="2800"/>
              <a:buNone/>
            </a:pPr>
            <a:r>
              <a:rPr lang="en-GB" sz="2000" b="1">
                <a:latin typeface="Georgia"/>
                <a:ea typeface="Georgia"/>
                <a:cs typeface="Georgia"/>
                <a:sym typeface="Georgia"/>
              </a:rPr>
              <a:t>Creating a science more adequate to the challenge of the human condition…</a:t>
            </a:r>
            <a:endParaRPr sz="2000"/>
          </a:p>
          <a:p>
            <a:pPr marL="107950" lvl="0" indent="0" algn="l" rtl="0">
              <a:lnSpc>
                <a:spcPct val="115000"/>
              </a:lnSpc>
              <a:spcBef>
                <a:spcPts val="300"/>
              </a:spcBef>
              <a:spcAft>
                <a:spcPts val="0"/>
              </a:spcAft>
              <a:buSzPts val="2800"/>
              <a:buNone/>
            </a:pPr>
            <a:endParaRPr sz="2000" b="1">
              <a:latin typeface="Georgia"/>
              <a:ea typeface="Georgia"/>
              <a:cs typeface="Georgia"/>
              <a:sym typeface="Georgia"/>
            </a:endParaRPr>
          </a:p>
          <a:p>
            <a:pPr marL="107950" lvl="0" indent="0" algn="l" rtl="0">
              <a:lnSpc>
                <a:spcPct val="115000"/>
              </a:lnSpc>
              <a:spcBef>
                <a:spcPts val="300"/>
              </a:spcBef>
              <a:spcAft>
                <a:spcPts val="0"/>
              </a:spcAft>
              <a:buSzPts val="2800"/>
              <a:buNone/>
            </a:pPr>
            <a:r>
              <a:rPr lang="en-GB" sz="2000" b="1">
                <a:latin typeface="Georgia"/>
                <a:ea typeface="Georgia"/>
                <a:cs typeface="Georgia"/>
                <a:sym typeface="Georgia"/>
              </a:rPr>
              <a:t>                      …and the interdependence of all life.</a:t>
            </a:r>
            <a:endParaRPr sz="2000"/>
          </a:p>
          <a:p>
            <a:pPr marL="107950" lvl="0" indent="0" algn="l" rtl="0">
              <a:lnSpc>
                <a:spcPct val="115000"/>
              </a:lnSpc>
              <a:spcBef>
                <a:spcPts val="300"/>
              </a:spcBef>
              <a:spcAft>
                <a:spcPts val="0"/>
              </a:spcAft>
              <a:buSzPts val="2800"/>
              <a:buNone/>
            </a:pPr>
            <a:endParaRPr sz="2000" b="1">
              <a:latin typeface="Georgia"/>
              <a:ea typeface="Georgia"/>
              <a:cs typeface="Georgia"/>
              <a:sym typeface="Georgia"/>
            </a:endParaRPr>
          </a:p>
          <a:p>
            <a:pPr marL="107950" lvl="0" indent="0" algn="l" rtl="0">
              <a:lnSpc>
                <a:spcPct val="115000"/>
              </a:lnSpc>
              <a:spcBef>
                <a:spcPts val="300"/>
              </a:spcBef>
              <a:spcAft>
                <a:spcPts val="0"/>
              </a:spcAft>
              <a:buSzPts val="2800"/>
              <a:buNone/>
            </a:pPr>
            <a:r>
              <a:rPr lang="en-GB" sz="2000" b="1">
                <a:latin typeface="Georgia"/>
                <a:ea typeface="Georgia"/>
                <a:cs typeface="Georgia"/>
                <a:sym typeface="Georgia"/>
              </a:rPr>
              <a:t>			</a:t>
            </a:r>
            <a:endParaRPr sz="2000"/>
          </a:p>
          <a:p>
            <a:pPr marL="107950" lvl="0" indent="0" algn="r" rtl="0">
              <a:lnSpc>
                <a:spcPct val="115000"/>
              </a:lnSpc>
              <a:spcBef>
                <a:spcPts val="300"/>
              </a:spcBef>
              <a:spcAft>
                <a:spcPts val="0"/>
              </a:spcAft>
              <a:buSzPts val="2800"/>
              <a:buNone/>
            </a:pPr>
            <a:r>
              <a:rPr lang="en-GB" sz="2000" b="1">
                <a:latin typeface="Georgia"/>
                <a:ea typeface="Georgia"/>
                <a:cs typeface="Georgia"/>
                <a:sym typeface="Georgia"/>
              </a:rPr>
              <a:t>		</a:t>
            </a:r>
            <a:endParaRPr sz="2000"/>
          </a:p>
          <a:p>
            <a:pPr marL="107950" lvl="0" indent="0" algn="r" rtl="0">
              <a:lnSpc>
                <a:spcPct val="115000"/>
              </a:lnSpc>
              <a:spcBef>
                <a:spcPts val="300"/>
              </a:spcBef>
              <a:spcAft>
                <a:spcPts val="0"/>
              </a:spcAft>
              <a:buSzPts val="2800"/>
              <a:buNone/>
            </a:pPr>
            <a:r>
              <a:rPr lang="en-GB" sz="2000" b="1">
                <a:latin typeface="Georgia"/>
                <a:ea typeface="Georgia"/>
                <a:cs typeface="Georgia"/>
                <a:sym typeface="Georgia"/>
              </a:rPr>
              <a:t>(earth, animal, human)</a:t>
            </a:r>
            <a:endParaRPr sz="2000"/>
          </a:p>
          <a:p>
            <a:pPr marL="0" lvl="0" indent="0" algn="l" rtl="0">
              <a:lnSpc>
                <a:spcPct val="115000"/>
              </a:lnSpc>
              <a:spcBef>
                <a:spcPts val="0"/>
              </a:spcBef>
              <a:spcAft>
                <a:spcPts val="0"/>
              </a:spcAft>
              <a:buSzPts val="1800"/>
              <a:buNone/>
            </a:pP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dk1"/>
        </a:solidFill>
        <a:effectLst/>
      </p:bgPr>
    </p:bg>
    <p:spTree>
      <p:nvGrpSpPr>
        <p:cNvPr id="1" name="Shape 573"/>
        <p:cNvGrpSpPr/>
        <p:nvPr/>
      </p:nvGrpSpPr>
      <p:grpSpPr>
        <a:xfrm>
          <a:off x="0" y="0"/>
          <a:ext cx="0" cy="0"/>
          <a:chOff x="0" y="0"/>
          <a:chExt cx="0" cy="0"/>
        </a:xfrm>
      </p:grpSpPr>
      <p:pic>
        <p:nvPicPr>
          <p:cNvPr id="574" name="Google Shape;574;p67"/>
          <p:cNvPicPr preferRelativeResize="0">
            <a:picLocks noGrp="1"/>
          </p:cNvPicPr>
          <p:nvPr>
            <p:ph type="body" idx="4294967295"/>
          </p:nvPr>
        </p:nvPicPr>
        <p:blipFill rotWithShape="1">
          <a:blip r:embed="rId3">
            <a:alphaModFix/>
          </a:blip>
          <a:srcRect/>
          <a:stretch/>
        </p:blipFill>
        <p:spPr>
          <a:xfrm>
            <a:off x="1152575" y="0"/>
            <a:ext cx="5086200" cy="50862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68"/>
          <p:cNvSpPr txBox="1"/>
          <p:nvPr/>
        </p:nvSpPr>
        <p:spPr>
          <a:xfrm>
            <a:off x="330650" y="661300"/>
            <a:ext cx="8505000" cy="428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Georgia"/>
                <a:ea typeface="Georgia"/>
                <a:cs typeface="Georgia"/>
                <a:sym typeface="Georgia"/>
              </a:rPr>
              <a:t>Links page for further reading/research:</a:t>
            </a:r>
            <a:endParaRPr sz="1400" b="0" i="0" u="none" strike="noStrike" cap="none">
              <a:solidFill>
                <a:srgbClr val="000000"/>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400"/>
              <a:buFont typeface="Arial"/>
              <a:buNone/>
            </a:pPr>
            <a:r>
              <a:rPr lang="en-GB" sz="1400" b="0" i="0" u="sng" strike="noStrike" cap="none">
                <a:solidFill>
                  <a:schemeClr val="hlink"/>
                </a:solidFill>
                <a:latin typeface="Georgia"/>
                <a:ea typeface="Georgia"/>
                <a:cs typeface="Georgia"/>
                <a:sym typeface="Georgia"/>
                <a:hlinkClick r:id="rId3"/>
              </a:rPr>
              <a:t>Transition towns movement</a:t>
            </a:r>
            <a:endParaRPr sz="1400" b="0" i="0" u="none" strike="noStrike" cap="none">
              <a:solidFill>
                <a:srgbClr val="000000"/>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400"/>
              <a:buFont typeface="Arial"/>
              <a:buNone/>
            </a:pPr>
            <a:r>
              <a:rPr lang="en-GB" sz="1400" b="0" i="0" u="sng" strike="noStrike" cap="none">
                <a:solidFill>
                  <a:schemeClr val="hlink"/>
                </a:solidFill>
                <a:latin typeface="Georgia"/>
                <a:ea typeface="Georgia"/>
                <a:cs typeface="Georgia"/>
                <a:sym typeface="Georgia"/>
                <a:hlinkClick r:id="rId4"/>
              </a:rPr>
              <a:t>CBS warriors FB page</a:t>
            </a:r>
            <a:endParaRPr sz="1400" b="0" i="0" u="none" strike="noStrike" cap="none">
              <a:solidFill>
                <a:srgbClr val="000000"/>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400"/>
              <a:buFont typeface="Arial"/>
              <a:buNone/>
            </a:pPr>
            <a:r>
              <a:rPr lang="en-GB" sz="1400" b="0" i="0" u="sng" strike="noStrike" cap="none">
                <a:solidFill>
                  <a:schemeClr val="hlink"/>
                </a:solidFill>
                <a:latin typeface="Georgia"/>
                <a:ea typeface="Georgia"/>
                <a:cs typeface="Georgia"/>
                <a:sym typeface="Georgia"/>
                <a:hlinkClick r:id="rId5"/>
              </a:rPr>
              <a:t>Extinction rebellion</a:t>
            </a:r>
            <a:endParaRPr sz="1400" b="0" i="0" u="none" strike="noStrike" cap="none">
              <a:solidFill>
                <a:srgbClr val="000000"/>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400"/>
              <a:buFont typeface="Arial"/>
              <a:buNone/>
            </a:pPr>
            <a:r>
              <a:rPr lang="en-GB" sz="1400" b="0" i="0" u="sng" strike="noStrike" cap="none">
                <a:solidFill>
                  <a:schemeClr val="hlink"/>
                </a:solidFill>
                <a:latin typeface="Georgia"/>
                <a:ea typeface="Georgia"/>
                <a:cs typeface="Georgia"/>
                <a:sym typeface="Georgia"/>
                <a:hlinkClick r:id="rId6"/>
              </a:rPr>
              <a:t>The Climate Psychology Alliance</a:t>
            </a:r>
            <a:endParaRPr sz="1400" b="0" i="0" u="none" strike="noStrike" cap="none">
              <a:solidFill>
                <a:srgbClr val="000000"/>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350"/>
              <a:buFont typeface="Arial"/>
              <a:buNone/>
            </a:pPr>
            <a:r>
              <a:rPr lang="en-GB" sz="1350" b="0" i="0" u="sng" strike="noStrike" cap="none">
                <a:solidFill>
                  <a:schemeClr val="hlink"/>
                </a:solidFill>
                <a:highlight>
                  <a:srgbClr val="FFFFFF"/>
                </a:highlight>
                <a:latin typeface="Arial"/>
                <a:ea typeface="Arial"/>
                <a:cs typeface="Arial"/>
                <a:sym typeface="Arial"/>
                <a:hlinkClick r:id="rId7"/>
              </a:rPr>
              <a:t>A Polycentric Approach for Coping with Climate Change - Elinor Ostrum</a:t>
            </a:r>
            <a:endParaRPr sz="1400" b="0" i="0" u="none" strike="noStrike" cap="none">
              <a:solidFill>
                <a:srgbClr val="000000"/>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400"/>
              <a:buFont typeface="Arial"/>
              <a:buNone/>
            </a:pPr>
            <a:r>
              <a:rPr lang="en-GB" sz="1400" b="0" i="0" u="sng" strike="noStrike" cap="none">
                <a:solidFill>
                  <a:schemeClr val="hlink"/>
                </a:solidFill>
                <a:latin typeface="Georgia"/>
                <a:ea typeface="Georgia"/>
                <a:cs typeface="Georgia"/>
                <a:sym typeface="Georgia"/>
                <a:hlinkClick r:id="rId8"/>
              </a:rPr>
              <a:t>Wicked and Wise - how to solve the worlds toughest problems</a:t>
            </a:r>
            <a:r>
              <a:rPr lang="en-GB" sz="1400" b="0" i="0" u="none" strike="noStrike" cap="none">
                <a:solidFill>
                  <a:srgbClr val="000000"/>
                </a:solidFill>
                <a:latin typeface="Georgia"/>
                <a:ea typeface="Georgia"/>
                <a:cs typeface="Georgia"/>
                <a:sym typeface="Georgia"/>
              </a:rPr>
              <a:t> (Watkins, Wilber)</a:t>
            </a:r>
            <a:endParaRPr sz="1400" b="0" i="0" u="none" strike="noStrike" cap="none">
              <a:solidFill>
                <a:srgbClr val="000000"/>
              </a:solidFill>
              <a:latin typeface="Georgia"/>
              <a:ea typeface="Georgia"/>
              <a:cs typeface="Georgia"/>
              <a:sym typeface="Georgi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6"/>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7"/>
          <p:cNvPicPr preferRelativeResize="0"/>
          <p:nvPr/>
        </p:nvPicPr>
        <p:blipFill rotWithShape="1">
          <a:blip r:embed="rId3">
            <a:alphaModFix/>
          </a:blip>
          <a:srcRect/>
          <a:stretch/>
        </p:blipFill>
        <p:spPr>
          <a:xfrm>
            <a:off x="0" y="999"/>
            <a:ext cx="9143999" cy="51425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8"/>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Urban">
  <a:themeElements>
    <a:clrScheme name="Blue Green">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1985</Words>
  <Application>Microsoft Office PowerPoint</Application>
  <PresentationFormat>On-screen Show (16:9)</PresentationFormat>
  <Paragraphs>212</Paragraphs>
  <Slides>67</Slides>
  <Notes>67</Notes>
  <HiddenSlides>2</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67</vt:i4>
      </vt:variant>
    </vt:vector>
  </HeadingPairs>
  <TitlesOfParts>
    <vt:vector size="77" baseType="lpstr">
      <vt:lpstr>Malgun Gothic</vt:lpstr>
      <vt:lpstr>Arial</vt:lpstr>
      <vt:lpstr>Calibri</vt:lpstr>
      <vt:lpstr>Georgia</vt:lpstr>
      <vt:lpstr>Noto Sans Symbols</vt:lpstr>
      <vt:lpstr>Roboto</vt:lpstr>
      <vt:lpstr>Trebuchet MS</vt:lpstr>
      <vt:lpstr>Office Theme</vt:lpstr>
      <vt:lpstr>Simple Light</vt:lpstr>
      <vt:lpstr>Urban</vt:lpstr>
      <vt:lpstr>PowerPoint Presentation</vt:lpstr>
      <vt:lpstr> Disclosures (no support): </vt:lpstr>
      <vt:lpstr> Workshop Intention</vt:lpstr>
      <vt:lpstr>What we would ask of the participants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begins here</vt:lpstr>
      <vt:lpstr>Joanna Macey – the work that reconnects</vt:lpstr>
      <vt:lpstr>PowerPoint Presentation</vt:lpstr>
      <vt:lpstr>PowerPoint Presentation</vt:lpstr>
      <vt:lpstr>Experiential Avoidance</vt:lpstr>
      <vt:lpstr>PowerPoint Presentation</vt:lpstr>
      <vt:lpstr>Joanna Macey – the work that reconnects</vt:lpstr>
      <vt:lpstr>And from a refreshing, inspiring perspective? </vt:lpstr>
      <vt:lpstr>Methodological pluralism 4 quadrants of integral framework</vt:lpstr>
      <vt:lpstr>PowerPoint Presentation</vt:lpstr>
      <vt:lpstr>PowerPoint Presentation</vt:lpstr>
      <vt:lpstr>PowerPoint Presentation</vt:lpstr>
      <vt:lpstr>The Gaia hypothesis. </vt:lpstr>
      <vt:lpstr>PowerPoint Presentation</vt:lpstr>
      <vt:lpstr>PowerPoint Presentation</vt:lpstr>
      <vt:lpstr>Naomi Klein  (“This changes everything”, 2014)</vt:lpstr>
      <vt:lpstr>PowerPoint Presentation</vt:lpstr>
      <vt:lpstr>PowerPoint Presentation</vt:lpstr>
      <vt:lpstr>The “commons”|</vt:lpstr>
      <vt:lpstr>PowerPoint Presentation</vt:lpstr>
      <vt:lpstr>The six wicked complexifiers</vt:lpstr>
      <vt:lpstr>Paul starts here</vt:lpstr>
      <vt:lpstr>PowerPoint Presentation</vt:lpstr>
      <vt:lpstr>Setting Your Intention Exercise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robyn walser</dc:creator>
  <cp:lastModifiedBy>R Z</cp:lastModifiedBy>
  <cp:revision>1</cp:revision>
  <dcterms:modified xsi:type="dcterms:W3CDTF">2019-06-25T09:14:37Z</dcterms:modified>
</cp:coreProperties>
</file>